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99" r:id="rId6"/>
    <p:sldId id="301" r:id="rId7"/>
    <p:sldId id="288" r:id="rId8"/>
    <p:sldId id="289" r:id="rId9"/>
    <p:sldId id="290" r:id="rId10"/>
    <p:sldId id="291" r:id="rId11"/>
    <p:sldId id="298" r:id="rId12"/>
    <p:sldId id="294" r:id="rId13"/>
    <p:sldId id="300" r:id="rId14"/>
  </p:sldIdLst>
  <p:sldSz cx="12192000" cy="6858000"/>
  <p:notesSz cx="6858000" cy="9144000"/>
  <p:defaultTextStyle>
    <a:defPPr rtl="0"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6437" autoAdjust="0"/>
  </p:normalViewPr>
  <p:slideViewPr>
    <p:cSldViewPr snapToGrid="0">
      <p:cViewPr varScale="1">
        <p:scale>
          <a:sx n="107" d="100"/>
          <a:sy n="107" d="100"/>
        </p:scale>
        <p:origin x="138" y="180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625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288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glav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l-SI" dirty="0"/>
          </a:p>
        </p:txBody>
      </p:sp>
      <p:sp>
        <p:nvSpPr>
          <p:cNvPr id="3" name="Označba mesta za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2790D5B-D3F1-41D2-9C48-E7FF69378F01}" type="datetime1">
              <a:rPr lang="sl-SI" smtClean="0"/>
              <a:t>23. 11. 2021</a:t>
            </a:fld>
            <a:endParaRPr lang="sl-SI" dirty="0"/>
          </a:p>
        </p:txBody>
      </p:sp>
      <p:sp>
        <p:nvSpPr>
          <p:cNvPr id="4" name="Označba mesta za nogo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l-SI" dirty="0"/>
          </a:p>
        </p:txBody>
      </p:sp>
      <p:sp>
        <p:nvSpPr>
          <p:cNvPr id="5" name="Označba mesta za številko diapoz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BAE14B8-3CC9-472D-9BC5-A84D80684DE2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glav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l-SI" noProof="0" dirty="0"/>
          </a:p>
        </p:txBody>
      </p:sp>
      <p:sp>
        <p:nvSpPr>
          <p:cNvPr id="3" name="Označba mesta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0615662-D93A-4A59-B17A-F5FA1E09CA74}" type="datetime1">
              <a:rPr lang="sl-SI" noProof="0" smtClean="0"/>
              <a:t>23. 11. 2021</a:t>
            </a:fld>
            <a:endParaRPr lang="sl-SI" noProof="0" dirty="0"/>
          </a:p>
        </p:txBody>
      </p:sp>
      <p:sp>
        <p:nvSpPr>
          <p:cNvPr id="4" name="Označba mesta za sliko diapoz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sl-SI" noProof="0" dirty="0"/>
          </a:p>
        </p:txBody>
      </p:sp>
      <p:sp>
        <p:nvSpPr>
          <p:cNvPr id="5" name="Označba mesta za opomb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sl-SI" noProof="0" dirty="0"/>
              <a:t>Uredite sloge besedila matrice</a:t>
            </a:r>
          </a:p>
          <a:p>
            <a:pPr lvl="1" rtl="0"/>
            <a:r>
              <a:rPr lang="sl-SI" noProof="0" dirty="0"/>
              <a:t>Druga raven</a:t>
            </a:r>
          </a:p>
          <a:p>
            <a:pPr lvl="2" rtl="0"/>
            <a:r>
              <a:rPr lang="sl-SI" noProof="0" dirty="0"/>
              <a:t>Tretja raven</a:t>
            </a:r>
          </a:p>
          <a:p>
            <a:pPr lvl="3" rtl="0"/>
            <a:r>
              <a:rPr lang="sl-SI" noProof="0" dirty="0"/>
              <a:t>Četrta raven</a:t>
            </a:r>
          </a:p>
          <a:p>
            <a:pPr lvl="4" rtl="0"/>
            <a:r>
              <a:rPr lang="sl-SI" noProof="0" dirty="0"/>
              <a:t>Peta raven</a:t>
            </a:r>
          </a:p>
        </p:txBody>
      </p:sp>
      <p:sp>
        <p:nvSpPr>
          <p:cNvPr id="6" name="Označba mesta za nogo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l-SI" noProof="0" dirty="0"/>
          </a:p>
        </p:txBody>
      </p:sp>
      <p:sp>
        <p:nvSpPr>
          <p:cNvPr id="7" name="Označba mesta za številko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FB667E1-E601-4AAF-B95C-B25720D70A60}" type="slidenum">
              <a:rPr lang="sl-SI" noProof="0" smtClean="0"/>
              <a:t>‹#›</a:t>
            </a:fld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FB667E1-E601-4AAF-B95C-B25720D70A60}" type="slidenum">
              <a:rPr lang="sl-SI" smtClean="0"/>
              <a:t>1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5646869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FB667E1-E601-4AAF-B95C-B25720D70A60}" type="slidenum">
              <a:rPr lang="sl-SI" smtClean="0"/>
              <a:t>4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4053214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FB667E1-E601-4AAF-B95C-B25720D70A60}" type="slidenum">
              <a:rPr lang="sl-SI" smtClean="0"/>
              <a:t>5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4303527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FB667E1-E601-4AAF-B95C-B25720D70A60}" type="slidenum">
              <a:rPr lang="sl-SI" smtClean="0"/>
              <a:t>6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9746106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FB667E1-E601-4AAF-B95C-B25720D70A60}" type="slidenum">
              <a:rPr lang="sl-SI" smtClean="0"/>
              <a:t>7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3779592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FB667E1-E601-4AAF-B95C-B25720D70A60}" type="slidenum">
              <a:rPr lang="sl-SI" smtClean="0"/>
              <a:t>9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169647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3"/>
          <p:cNvGrpSpPr/>
          <p:nvPr/>
        </p:nvGrpSpPr>
        <p:grpSpPr>
          <a:xfrm rot="248467">
            <a:off x="223563" y="2575407"/>
            <a:ext cx="4688853" cy="2424835"/>
            <a:chOff x="-10068" y="2615721"/>
            <a:chExt cx="5488038" cy="2838132"/>
          </a:xfrm>
        </p:grpSpPr>
        <p:sp>
          <p:nvSpPr>
            <p:cNvPr id="5" name="Prostoročno 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6" name="Prostoročno 458"/>
            <p:cNvSpPr>
              <a:spLocks/>
            </p:cNvSpPr>
            <p:nvPr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7" name="Prostoročno 459"/>
            <p:cNvSpPr>
              <a:spLocks/>
            </p:cNvSpPr>
            <p:nvPr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8" name="Prostoročno 460"/>
            <p:cNvSpPr>
              <a:spLocks/>
            </p:cNvSpPr>
            <p:nvPr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9" name="Prostoročno 461"/>
            <p:cNvSpPr>
              <a:spLocks/>
            </p:cNvSpPr>
            <p:nvPr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0" name="Prostoročno 462"/>
            <p:cNvSpPr>
              <a:spLocks/>
            </p:cNvSpPr>
            <p:nvPr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1" name="Prostoročno 463"/>
            <p:cNvSpPr>
              <a:spLocks/>
            </p:cNvSpPr>
            <p:nvPr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2" name="Prostoročno 464"/>
            <p:cNvSpPr>
              <a:spLocks/>
            </p:cNvSpPr>
            <p:nvPr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3" name="Prostoročno 465"/>
            <p:cNvSpPr>
              <a:spLocks/>
            </p:cNvSpPr>
            <p:nvPr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4" name="Prostoročno 466"/>
            <p:cNvSpPr>
              <a:spLocks/>
            </p:cNvSpPr>
            <p:nvPr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5" name="Prostoročno 467"/>
            <p:cNvSpPr>
              <a:spLocks/>
            </p:cNvSpPr>
            <p:nvPr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6" name="Prostoročno 468"/>
            <p:cNvSpPr>
              <a:spLocks/>
            </p:cNvSpPr>
            <p:nvPr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7" name="Prostoročno 469"/>
            <p:cNvSpPr>
              <a:spLocks/>
            </p:cNvSpPr>
            <p:nvPr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8" name="Prostoročno 470"/>
            <p:cNvSpPr>
              <a:spLocks/>
            </p:cNvSpPr>
            <p:nvPr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9" name="Prostoročno 471"/>
            <p:cNvSpPr>
              <a:spLocks/>
            </p:cNvSpPr>
            <p:nvPr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0" name="Prostoročno 472"/>
            <p:cNvSpPr>
              <a:spLocks/>
            </p:cNvSpPr>
            <p:nvPr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1" name="Prostoročno 473"/>
            <p:cNvSpPr>
              <a:spLocks/>
            </p:cNvSpPr>
            <p:nvPr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2" name="Prostoročno 474"/>
            <p:cNvSpPr>
              <a:spLocks/>
            </p:cNvSpPr>
            <p:nvPr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3" name="Prostoročno 475"/>
            <p:cNvSpPr>
              <a:spLocks/>
            </p:cNvSpPr>
            <p:nvPr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4" name="Prostoročno 476"/>
            <p:cNvSpPr>
              <a:spLocks/>
            </p:cNvSpPr>
            <p:nvPr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5" name="Prostoročno 477"/>
            <p:cNvSpPr>
              <a:spLocks/>
            </p:cNvSpPr>
            <p:nvPr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6" name="Prostoročno 478"/>
            <p:cNvSpPr>
              <a:spLocks/>
            </p:cNvSpPr>
            <p:nvPr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7" name="Prostoročno 479"/>
            <p:cNvSpPr>
              <a:spLocks/>
            </p:cNvSpPr>
            <p:nvPr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8" name="Prostoročno 480"/>
            <p:cNvSpPr>
              <a:spLocks/>
            </p:cNvSpPr>
            <p:nvPr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9" name="Prostoročno 481"/>
            <p:cNvSpPr>
              <a:spLocks/>
            </p:cNvSpPr>
            <p:nvPr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30" name="Prostoročno 482"/>
            <p:cNvSpPr>
              <a:spLocks/>
            </p:cNvSpPr>
            <p:nvPr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31" name="Prostoročno 483"/>
            <p:cNvSpPr>
              <a:spLocks/>
            </p:cNvSpPr>
            <p:nvPr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32" name="Prostoročno 484"/>
            <p:cNvSpPr>
              <a:spLocks/>
            </p:cNvSpPr>
            <p:nvPr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33" name="Prostoročno 485"/>
            <p:cNvSpPr>
              <a:spLocks/>
            </p:cNvSpPr>
            <p:nvPr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34" name="Prostoročno 486"/>
            <p:cNvSpPr>
              <a:spLocks/>
            </p:cNvSpPr>
            <p:nvPr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35" name="Prostoročno 487"/>
            <p:cNvSpPr>
              <a:spLocks/>
            </p:cNvSpPr>
            <p:nvPr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36" name="Prostoročno 488"/>
            <p:cNvSpPr>
              <a:spLocks/>
            </p:cNvSpPr>
            <p:nvPr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37" name="Prostoročno 489"/>
            <p:cNvSpPr>
              <a:spLocks/>
            </p:cNvSpPr>
            <p:nvPr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38" name="Prostoročno 490"/>
            <p:cNvSpPr>
              <a:spLocks/>
            </p:cNvSpPr>
            <p:nvPr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39" name="Prostoročno 485"/>
            <p:cNvSpPr>
              <a:spLocks/>
            </p:cNvSpPr>
            <p:nvPr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</p:grpSp>
      <p:grpSp>
        <p:nvGrpSpPr>
          <p:cNvPr id="40" name="Skupina 39"/>
          <p:cNvGrpSpPr/>
          <p:nvPr/>
        </p:nvGrpSpPr>
        <p:grpSpPr>
          <a:xfrm rot="18988672">
            <a:off x="68557" y="189622"/>
            <a:ext cx="517230" cy="587584"/>
            <a:chOff x="11036616" y="1071278"/>
            <a:chExt cx="1030189" cy="1170315"/>
          </a:xfrm>
        </p:grpSpPr>
        <p:sp>
          <p:nvSpPr>
            <p:cNvPr id="41" name="Prostoročno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42" name="Prostoročno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43" name="Prostoročno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44" name="Prostoročno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45" name="Prostoročno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46" name="Prostoročno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47" name="Prostoročno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48" name="Prostoročno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</p:grpSp>
      <p:sp>
        <p:nvSpPr>
          <p:cNvPr id="49" name="Prostoročno 500"/>
          <p:cNvSpPr>
            <a:spLocks/>
          </p:cNvSpPr>
          <p:nvPr/>
        </p:nvSpPr>
        <p:spPr bwMode="auto">
          <a:xfrm>
            <a:off x="3284322" y="4664178"/>
            <a:ext cx="8902911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l-SI" noProof="0" dirty="0"/>
          </a:p>
        </p:txBody>
      </p:sp>
      <p:grpSp>
        <p:nvGrpSpPr>
          <p:cNvPr id="50" name="Skupina 49"/>
          <p:cNvGrpSpPr/>
          <p:nvPr/>
        </p:nvGrpSpPr>
        <p:grpSpPr>
          <a:xfrm>
            <a:off x="11434163" y="6542"/>
            <a:ext cx="679129" cy="712528"/>
            <a:chOff x="11231706" y="127529"/>
            <a:chExt cx="679129" cy="712528"/>
          </a:xfrm>
        </p:grpSpPr>
        <p:sp>
          <p:nvSpPr>
            <p:cNvPr id="51" name="Prostoročno 36"/>
            <p:cNvSpPr>
              <a:spLocks/>
            </p:cNvSpPr>
            <p:nvPr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52" name="Prostoročno 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53" name="Prostoročno 38"/>
            <p:cNvSpPr>
              <a:spLocks/>
            </p:cNvSpPr>
            <p:nvPr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54" name="Prostoročno 39"/>
            <p:cNvSpPr>
              <a:spLocks/>
            </p:cNvSpPr>
            <p:nvPr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55" name="Prostoročno 40"/>
            <p:cNvSpPr>
              <a:spLocks/>
            </p:cNvSpPr>
            <p:nvPr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56" name="Prostoročno 41"/>
            <p:cNvSpPr>
              <a:spLocks/>
            </p:cNvSpPr>
            <p:nvPr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57" name="Prostoročno 42"/>
            <p:cNvSpPr>
              <a:spLocks/>
            </p:cNvSpPr>
            <p:nvPr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58" name="Prostoročno 43"/>
            <p:cNvSpPr>
              <a:spLocks/>
            </p:cNvSpPr>
            <p:nvPr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</p:grpSp>
      <p:sp>
        <p:nvSpPr>
          <p:cNvPr id="59" name="Prostoročno 413"/>
          <p:cNvSpPr>
            <a:spLocks/>
          </p:cNvSpPr>
          <p:nvPr/>
        </p:nvSpPr>
        <p:spPr bwMode="auto">
          <a:xfrm>
            <a:off x="-23365" y="3007512"/>
            <a:ext cx="12188952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l-SI" noProof="0" dirty="0"/>
          </a:p>
        </p:txBody>
      </p:sp>
      <p:sp>
        <p:nvSpPr>
          <p:cNvPr id="60" name="Prostoročno 414"/>
          <p:cNvSpPr>
            <a:spLocks/>
          </p:cNvSpPr>
          <p:nvPr/>
        </p:nvSpPr>
        <p:spPr bwMode="auto">
          <a:xfrm>
            <a:off x="-23365" y="3324746"/>
            <a:ext cx="12188952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l-SI" noProof="0" dirty="0"/>
          </a:p>
        </p:txBody>
      </p:sp>
      <p:grpSp>
        <p:nvGrpSpPr>
          <p:cNvPr id="61" name="Skupina 5"/>
          <p:cNvGrpSpPr>
            <a:grpSpLocks noChangeAspect="1"/>
          </p:cNvGrpSpPr>
          <p:nvPr/>
        </p:nvGrpSpPr>
        <p:grpSpPr bwMode="auto">
          <a:xfrm>
            <a:off x="-1519" y="854145"/>
            <a:ext cx="1881474" cy="2341763"/>
            <a:chOff x="3000" y="1116"/>
            <a:chExt cx="1680" cy="2091"/>
          </a:xfrm>
        </p:grpSpPr>
        <p:sp>
          <p:nvSpPr>
            <p:cNvPr id="62" name="Prostoročno 6"/>
            <p:cNvSpPr>
              <a:spLocks/>
            </p:cNvSpPr>
            <p:nvPr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63" name="Prostoročno 7"/>
            <p:cNvSpPr>
              <a:spLocks/>
            </p:cNvSpPr>
            <p:nvPr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64" name="Prostoročno 8"/>
            <p:cNvSpPr>
              <a:spLocks/>
            </p:cNvSpPr>
            <p:nvPr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65" name="Prostoročno 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66" name="Prostoročno 10"/>
            <p:cNvSpPr>
              <a:spLocks/>
            </p:cNvSpPr>
            <p:nvPr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67" name="Prostoročno 11"/>
            <p:cNvSpPr>
              <a:spLocks/>
            </p:cNvSpPr>
            <p:nvPr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68" name="Prostoročno 12"/>
            <p:cNvSpPr>
              <a:spLocks/>
            </p:cNvSpPr>
            <p:nvPr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69" name="Prostoročno 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70" name="Prostoročno 14"/>
            <p:cNvSpPr>
              <a:spLocks/>
            </p:cNvSpPr>
            <p:nvPr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71" name="Prostoročno 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72" name="Prostoročno 16"/>
            <p:cNvSpPr>
              <a:spLocks/>
            </p:cNvSpPr>
            <p:nvPr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73" name="Prostoročno 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74" name="Prostoročno 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75" name="Prostoročno 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76" name="Prostoročno 20"/>
            <p:cNvSpPr>
              <a:spLocks/>
            </p:cNvSpPr>
            <p:nvPr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77" name="Prostoročno 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78" name="Prostoročno 22"/>
            <p:cNvSpPr>
              <a:spLocks/>
            </p:cNvSpPr>
            <p:nvPr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79" name="Prostoročno 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80" name="Prostoročno 24"/>
            <p:cNvSpPr>
              <a:spLocks/>
            </p:cNvSpPr>
            <p:nvPr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</p:grpSp>
      <p:grpSp>
        <p:nvGrpSpPr>
          <p:cNvPr id="81" name="Skupina 33"/>
          <p:cNvGrpSpPr>
            <a:grpSpLocks noChangeAspect="1"/>
          </p:cNvGrpSpPr>
          <p:nvPr/>
        </p:nvGrpSpPr>
        <p:grpSpPr bwMode="auto">
          <a:xfrm>
            <a:off x="1714988" y="4544219"/>
            <a:ext cx="1873268" cy="2324202"/>
            <a:chOff x="3359" y="1523"/>
            <a:chExt cx="943" cy="1170"/>
          </a:xfrm>
        </p:grpSpPr>
        <p:sp>
          <p:nvSpPr>
            <p:cNvPr id="82" name="Prostoročno 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83" name="Prostoročno 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84" name="Prostoročno 36"/>
            <p:cNvSpPr>
              <a:spLocks/>
            </p:cNvSpPr>
            <p:nvPr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85" name="Prostoročno 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86" name="Prostoročno 38"/>
            <p:cNvSpPr>
              <a:spLocks/>
            </p:cNvSpPr>
            <p:nvPr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</p:grpSp>
      <p:grpSp>
        <p:nvGrpSpPr>
          <p:cNvPr id="87" name="Skupina 43"/>
          <p:cNvGrpSpPr>
            <a:grpSpLocks noChangeAspect="1"/>
          </p:cNvGrpSpPr>
          <p:nvPr/>
        </p:nvGrpSpPr>
        <p:grpSpPr bwMode="auto">
          <a:xfrm>
            <a:off x="1168399" y="5011046"/>
            <a:ext cx="1497013" cy="1857375"/>
            <a:chOff x="3367" y="1523"/>
            <a:chExt cx="943" cy="1170"/>
          </a:xfrm>
        </p:grpSpPr>
        <p:sp>
          <p:nvSpPr>
            <p:cNvPr id="88" name="Prostoročno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89" name="Prostoročno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90" name="Prostoročno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91" name="Prostoročno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92" name="Prostoročno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93" name="Prostoročno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</p:grpSp>
      <p:grpSp>
        <p:nvGrpSpPr>
          <p:cNvPr id="94" name="Skupina 93"/>
          <p:cNvGrpSpPr/>
          <p:nvPr/>
        </p:nvGrpSpPr>
        <p:grpSpPr>
          <a:xfrm>
            <a:off x="-21971" y="4350236"/>
            <a:ext cx="1696783" cy="2518186"/>
            <a:chOff x="-3496" y="4350236"/>
            <a:chExt cx="1696783" cy="2518186"/>
          </a:xfrm>
        </p:grpSpPr>
        <p:sp>
          <p:nvSpPr>
            <p:cNvPr id="95" name="Prostoročno 34"/>
            <p:cNvSpPr>
              <a:spLocks/>
            </p:cNvSpPr>
            <p:nvPr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96" name="Prostoročno 35"/>
            <p:cNvSpPr>
              <a:spLocks/>
            </p:cNvSpPr>
            <p:nvPr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97" name="Prostoročno 36"/>
            <p:cNvSpPr>
              <a:spLocks/>
            </p:cNvSpPr>
            <p:nvPr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98" name="Prostoročno 38"/>
            <p:cNvSpPr>
              <a:spLocks/>
            </p:cNvSpPr>
            <p:nvPr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</p:grpSp>
      <p:grpSp>
        <p:nvGrpSpPr>
          <p:cNvPr id="99" name="Skupina 43"/>
          <p:cNvGrpSpPr>
            <a:grpSpLocks noChangeAspect="1"/>
          </p:cNvGrpSpPr>
          <p:nvPr/>
        </p:nvGrpSpPr>
        <p:grpSpPr bwMode="auto">
          <a:xfrm>
            <a:off x="2911336" y="4572470"/>
            <a:ext cx="1850498" cy="2295951"/>
            <a:chOff x="3367" y="1523"/>
            <a:chExt cx="943" cy="1170"/>
          </a:xfrm>
        </p:grpSpPr>
        <p:sp>
          <p:nvSpPr>
            <p:cNvPr id="100" name="Prostoročno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01" name="Prostoročno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02" name="Prostoročno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03" name="Prostoročno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04" name="Prostoročno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05" name="Prostoročno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</p:grpSp>
      <p:grpSp>
        <p:nvGrpSpPr>
          <p:cNvPr id="106" name="Skupina 105"/>
          <p:cNvGrpSpPr/>
          <p:nvPr/>
        </p:nvGrpSpPr>
        <p:grpSpPr>
          <a:xfrm rot="1576354">
            <a:off x="11125791" y="2895976"/>
            <a:ext cx="1030189" cy="1170315"/>
            <a:chOff x="11036616" y="1071278"/>
            <a:chExt cx="1030189" cy="1170315"/>
          </a:xfrm>
        </p:grpSpPr>
        <p:sp>
          <p:nvSpPr>
            <p:cNvPr id="107" name="Prostoročno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08" name="Prostoročno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09" name="Prostoročno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10" name="Prostoročno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11" name="Prostoročno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12" name="Prostoročno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13" name="Prostoročno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14" name="Prostoročno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</p:grpSp>
      <p:sp>
        <p:nvSpPr>
          <p:cNvPr id="115" name="Prostoročno 8"/>
          <p:cNvSpPr>
            <a:spLocks/>
          </p:cNvSpPr>
          <p:nvPr/>
        </p:nvSpPr>
        <p:spPr bwMode="auto">
          <a:xfrm>
            <a:off x="4042661" y="5351893"/>
            <a:ext cx="349250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l-SI" noProof="0" dirty="0"/>
          </a:p>
        </p:txBody>
      </p:sp>
      <p:sp>
        <p:nvSpPr>
          <p:cNvPr id="116" name="Prostoročno 115"/>
          <p:cNvSpPr/>
          <p:nvPr/>
        </p:nvSpPr>
        <p:spPr>
          <a:xfrm>
            <a:off x="-28233" y="3533670"/>
            <a:ext cx="12139450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l-SI" noProof="0" dirty="0"/>
          </a:p>
        </p:txBody>
      </p:sp>
      <p:grpSp>
        <p:nvGrpSpPr>
          <p:cNvPr id="117" name="Skupina 116"/>
          <p:cNvGrpSpPr/>
          <p:nvPr/>
        </p:nvGrpSpPr>
        <p:grpSpPr>
          <a:xfrm rot="198573">
            <a:off x="1199275" y="2684218"/>
            <a:ext cx="2154692" cy="1686565"/>
            <a:chOff x="1175948" y="2708421"/>
            <a:chExt cx="2159248" cy="1690131"/>
          </a:xfrm>
        </p:grpSpPr>
        <p:sp>
          <p:nvSpPr>
            <p:cNvPr id="118" name="Prostoročno 324"/>
            <p:cNvSpPr>
              <a:spLocks/>
            </p:cNvSpPr>
            <p:nvPr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19" name="Prostoročno 325"/>
            <p:cNvSpPr>
              <a:spLocks/>
            </p:cNvSpPr>
            <p:nvPr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20" name="Prostoročno 326"/>
            <p:cNvSpPr>
              <a:spLocks/>
            </p:cNvSpPr>
            <p:nvPr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21" name="Prostoročno 327"/>
            <p:cNvSpPr>
              <a:spLocks/>
            </p:cNvSpPr>
            <p:nvPr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22" name="Prostoročno 328"/>
            <p:cNvSpPr>
              <a:spLocks/>
            </p:cNvSpPr>
            <p:nvPr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23" name="Prostoročno 329"/>
            <p:cNvSpPr>
              <a:spLocks/>
            </p:cNvSpPr>
            <p:nvPr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24" name="Prostoročno 330"/>
            <p:cNvSpPr>
              <a:spLocks/>
            </p:cNvSpPr>
            <p:nvPr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25" name="Prostoročno 331"/>
            <p:cNvSpPr>
              <a:spLocks/>
            </p:cNvSpPr>
            <p:nvPr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26" name="Prostoročno 332"/>
            <p:cNvSpPr>
              <a:spLocks/>
            </p:cNvSpPr>
            <p:nvPr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27" name="Prostoročno 333"/>
            <p:cNvSpPr>
              <a:spLocks/>
            </p:cNvSpPr>
            <p:nvPr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28" name="Prostoročno 334"/>
            <p:cNvSpPr>
              <a:spLocks/>
            </p:cNvSpPr>
            <p:nvPr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29" name="Prostoročno 335"/>
            <p:cNvSpPr>
              <a:spLocks/>
            </p:cNvSpPr>
            <p:nvPr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30" name="Prostoročno 336"/>
            <p:cNvSpPr>
              <a:spLocks/>
            </p:cNvSpPr>
            <p:nvPr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31" name="Prostoročno 337"/>
            <p:cNvSpPr>
              <a:spLocks/>
            </p:cNvSpPr>
            <p:nvPr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32" name="Prostoročno 338"/>
            <p:cNvSpPr>
              <a:spLocks/>
            </p:cNvSpPr>
            <p:nvPr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33" name="Prostoročno 339"/>
            <p:cNvSpPr>
              <a:spLocks/>
            </p:cNvSpPr>
            <p:nvPr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34" name="Prostoročno 340"/>
            <p:cNvSpPr>
              <a:spLocks/>
            </p:cNvSpPr>
            <p:nvPr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35" name="Prostoročno 341"/>
            <p:cNvSpPr>
              <a:spLocks/>
            </p:cNvSpPr>
            <p:nvPr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36" name="Prostoročno 342"/>
            <p:cNvSpPr>
              <a:spLocks/>
            </p:cNvSpPr>
            <p:nvPr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37" name="Prostoročno 343"/>
            <p:cNvSpPr>
              <a:spLocks/>
            </p:cNvSpPr>
            <p:nvPr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38" name="Prostoročno 344"/>
            <p:cNvSpPr>
              <a:spLocks/>
            </p:cNvSpPr>
            <p:nvPr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39" name="Prostoročno 345"/>
            <p:cNvSpPr>
              <a:spLocks/>
            </p:cNvSpPr>
            <p:nvPr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40" name="Prostoročno 346"/>
            <p:cNvSpPr>
              <a:spLocks/>
            </p:cNvSpPr>
            <p:nvPr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41" name="Prostoročno 347"/>
            <p:cNvSpPr>
              <a:spLocks/>
            </p:cNvSpPr>
            <p:nvPr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42" name="Prostoročno 348"/>
            <p:cNvSpPr>
              <a:spLocks/>
            </p:cNvSpPr>
            <p:nvPr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43" name="Prostoročno 349"/>
            <p:cNvSpPr>
              <a:spLocks/>
            </p:cNvSpPr>
            <p:nvPr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44" name="Prostoročno 332"/>
            <p:cNvSpPr>
              <a:spLocks/>
            </p:cNvSpPr>
            <p:nvPr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45" name="Prostoročno 332"/>
            <p:cNvSpPr>
              <a:spLocks/>
            </p:cNvSpPr>
            <p:nvPr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</p:grpSp>
      <p:grpSp>
        <p:nvGrpSpPr>
          <p:cNvPr id="146" name="Skupina 5"/>
          <p:cNvGrpSpPr>
            <a:grpSpLocks noChangeAspect="1"/>
          </p:cNvGrpSpPr>
          <p:nvPr/>
        </p:nvGrpSpPr>
        <p:grpSpPr bwMode="auto">
          <a:xfrm>
            <a:off x="9167354" y="4138360"/>
            <a:ext cx="3023057" cy="2719639"/>
            <a:chOff x="2887" y="1286"/>
            <a:chExt cx="1903" cy="1712"/>
          </a:xfrm>
        </p:grpSpPr>
        <p:sp>
          <p:nvSpPr>
            <p:cNvPr id="147" name="Prostoročno 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48" name="Prostoročno 7"/>
            <p:cNvSpPr>
              <a:spLocks/>
            </p:cNvSpPr>
            <p:nvPr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49" name="Prostoročno 8"/>
            <p:cNvSpPr>
              <a:spLocks/>
            </p:cNvSpPr>
            <p:nvPr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50" name="Prostoročno 9"/>
            <p:cNvSpPr>
              <a:spLocks/>
            </p:cNvSpPr>
            <p:nvPr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51" name="Prostoročno 10"/>
            <p:cNvSpPr>
              <a:spLocks/>
            </p:cNvSpPr>
            <p:nvPr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52" name="Prostoročno 11"/>
            <p:cNvSpPr>
              <a:spLocks/>
            </p:cNvSpPr>
            <p:nvPr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53" name="Prostoročno 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54" name="Prostoročno 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55" name="Prostoročno 14"/>
            <p:cNvSpPr>
              <a:spLocks/>
            </p:cNvSpPr>
            <p:nvPr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56" name="Prostoročno 15"/>
            <p:cNvSpPr>
              <a:spLocks/>
            </p:cNvSpPr>
            <p:nvPr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57" name="Prostoročno 16"/>
            <p:cNvSpPr>
              <a:spLocks/>
            </p:cNvSpPr>
            <p:nvPr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58" name="Prostoročno 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59" name="Prostoročno 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60" name="Prostoročno 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61" name="Prostoročno 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62" name="Prostoročno 21"/>
            <p:cNvSpPr>
              <a:spLocks/>
            </p:cNvSpPr>
            <p:nvPr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63" name="Prostoročno 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64" name="Prostoročno 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65" name="Prostoročno 24"/>
            <p:cNvSpPr>
              <a:spLocks/>
            </p:cNvSpPr>
            <p:nvPr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66" name="Prostoročno 25"/>
            <p:cNvSpPr>
              <a:spLocks/>
            </p:cNvSpPr>
            <p:nvPr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67" name="Prostoročno 26"/>
            <p:cNvSpPr>
              <a:spLocks/>
            </p:cNvSpPr>
            <p:nvPr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68" name="Prostoročno 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69" name="Prostoročno 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70" name="Prostoročno 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</p:grpSp>
      <p:grpSp>
        <p:nvGrpSpPr>
          <p:cNvPr id="171" name="Skupina 64"/>
          <p:cNvGrpSpPr>
            <a:grpSpLocks noChangeAspect="1"/>
          </p:cNvGrpSpPr>
          <p:nvPr/>
        </p:nvGrpSpPr>
        <p:grpSpPr bwMode="auto">
          <a:xfrm rot="12827499" flipH="1">
            <a:off x="11360417" y="2338535"/>
            <a:ext cx="483752" cy="536662"/>
            <a:chOff x="2052" y="995"/>
            <a:chExt cx="768" cy="852"/>
          </a:xfrm>
        </p:grpSpPr>
        <p:sp>
          <p:nvSpPr>
            <p:cNvPr id="172" name="Prostoročno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73" name="Prostoročno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74" name="Prostoročno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75" name="Prostoročno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76" name="Prostoročno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77" name="Prostoročno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78" name="Prostoročno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79" name="Prostoročno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</p:grp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681288" y="165020"/>
            <a:ext cx="9360418" cy="2263258"/>
          </a:xfrm>
        </p:spPr>
        <p:txBody>
          <a:bodyPr rtlCol="0" anchor="b">
            <a:normAutofit/>
          </a:bodyPr>
          <a:lstStyle>
            <a:lvl1pPr algn="ctr">
              <a:defRPr sz="6600"/>
            </a:lvl1pPr>
          </a:lstStyle>
          <a:p>
            <a:pPr rtl="0"/>
            <a:r>
              <a:rPr lang="sl-SI" noProof="0"/>
              <a:t>Kliknite, če želite urediti slog naslova matrice</a:t>
            </a:r>
            <a:endParaRPr lang="sl-SI" noProof="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3903329" y="2476917"/>
            <a:ext cx="6916336" cy="1771600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sl-SI" noProof="0"/>
              <a:t>Kliknite, če želite urediti slog podnaslova matrice</a:t>
            </a:r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l-SI" noProof="0"/>
              <a:t>Kliknite, če želite urediti slog naslova matrice</a:t>
            </a:r>
            <a:endParaRPr lang="sl-SI" noProof="0" dirty="0"/>
          </a:p>
        </p:txBody>
      </p:sp>
      <p:sp>
        <p:nvSpPr>
          <p:cNvPr id="3" name="Označba mesta za navpično besedilo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sl-SI" noProof="0"/>
              <a:t>Uredite sloge besedila matrice</a:t>
            </a:r>
          </a:p>
          <a:p>
            <a:pPr lvl="1" rtl="0"/>
            <a:r>
              <a:rPr lang="sl-SI" noProof="0"/>
              <a:t>Druga raven</a:t>
            </a:r>
          </a:p>
          <a:p>
            <a:pPr lvl="2" rtl="0"/>
            <a:r>
              <a:rPr lang="sl-SI" noProof="0"/>
              <a:t>Tretja raven</a:t>
            </a:r>
          </a:p>
          <a:p>
            <a:pPr lvl="3" rtl="0"/>
            <a:r>
              <a:rPr lang="sl-SI" noProof="0"/>
              <a:t>Četrta raven</a:t>
            </a:r>
          </a:p>
          <a:p>
            <a:pPr lvl="4" rtl="0"/>
            <a:r>
              <a:rPr lang="sl-SI" noProof="0"/>
              <a:t>Peta raven</a:t>
            </a:r>
            <a:endParaRPr lang="sl-SI" noProof="0" dirty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l-SI" noProof="0" dirty="0"/>
              <a:t>Dodajte nogo</a:t>
            </a:r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1EB1E87-95EC-42E7-9665-DB181E70A8D5}" type="datetime1">
              <a:rPr lang="sl-SI" noProof="0" smtClean="0"/>
              <a:t>23. 11. 2021</a:t>
            </a:fld>
            <a:endParaRPr lang="sl-SI" noProof="0" dirty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sl-SI" noProof="0" smtClean="0"/>
              <a:t>‹#›</a:t>
            </a:fld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en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en naslov 1"/>
          <p:cNvSpPr>
            <a:spLocks noGrp="1"/>
          </p:cNvSpPr>
          <p:nvPr>
            <p:ph type="title" orient="vert"/>
          </p:nvPr>
        </p:nvSpPr>
        <p:spPr>
          <a:xfrm>
            <a:off x="8724900" y="592666"/>
            <a:ext cx="2628900" cy="5579533"/>
          </a:xfrm>
        </p:spPr>
        <p:txBody>
          <a:bodyPr vert="eaVert" rtlCol="0"/>
          <a:lstStyle/>
          <a:p>
            <a:pPr rtl="0"/>
            <a:r>
              <a:rPr lang="sl-SI" noProof="0"/>
              <a:t>Kliknite, če želite urediti slog naslova matrice</a:t>
            </a:r>
            <a:endParaRPr lang="sl-SI" noProof="0" dirty="0"/>
          </a:p>
        </p:txBody>
      </p:sp>
      <p:sp>
        <p:nvSpPr>
          <p:cNvPr id="3" name="Označba mesta za navpično besedilo 2"/>
          <p:cNvSpPr>
            <a:spLocks noGrp="1"/>
          </p:cNvSpPr>
          <p:nvPr>
            <p:ph type="body" orient="vert" idx="1"/>
          </p:nvPr>
        </p:nvSpPr>
        <p:spPr>
          <a:xfrm>
            <a:off x="838200" y="592666"/>
            <a:ext cx="7734300" cy="5579533"/>
          </a:xfrm>
        </p:spPr>
        <p:txBody>
          <a:bodyPr vert="eaVert" rtlCol="0"/>
          <a:lstStyle/>
          <a:p>
            <a:pPr lvl="0" rtl="0"/>
            <a:r>
              <a:rPr lang="sl-SI" noProof="0"/>
              <a:t>Uredite sloge besedila matrice</a:t>
            </a:r>
          </a:p>
          <a:p>
            <a:pPr lvl="1" rtl="0"/>
            <a:r>
              <a:rPr lang="sl-SI" noProof="0"/>
              <a:t>Druga raven</a:t>
            </a:r>
          </a:p>
          <a:p>
            <a:pPr lvl="2" rtl="0"/>
            <a:r>
              <a:rPr lang="sl-SI" noProof="0"/>
              <a:t>Tretja raven</a:t>
            </a:r>
          </a:p>
          <a:p>
            <a:pPr lvl="3" rtl="0"/>
            <a:r>
              <a:rPr lang="sl-SI" noProof="0"/>
              <a:t>Četrta raven</a:t>
            </a:r>
          </a:p>
          <a:p>
            <a:pPr lvl="4" rtl="0"/>
            <a:r>
              <a:rPr lang="sl-SI" noProof="0"/>
              <a:t>Peta raven</a:t>
            </a:r>
            <a:endParaRPr lang="sl-SI" noProof="0" dirty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l-SI" noProof="0" dirty="0"/>
              <a:t>Dodajte nogo</a:t>
            </a:r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35F22C-3817-4B88-9886-6364CEDC409C}" type="datetime1">
              <a:rPr lang="sl-SI" noProof="0" smtClean="0"/>
              <a:t>23. 11. 2021</a:t>
            </a:fld>
            <a:endParaRPr lang="sl-SI" noProof="0" dirty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sl-SI" noProof="0" smtClean="0"/>
              <a:t>‹#›</a:t>
            </a:fld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l-SI" noProof="0"/>
              <a:t>Kliknite, če želite urediti slog naslova matrice</a:t>
            </a:r>
            <a:endParaRPr lang="sl-SI" noProof="0" dirty="0"/>
          </a:p>
        </p:txBody>
      </p:sp>
      <p:sp>
        <p:nvSpPr>
          <p:cNvPr id="3" name="Označba mesta za vsebino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sl-SI" noProof="0"/>
              <a:t>Uredite sloge besedila matrice</a:t>
            </a:r>
          </a:p>
          <a:p>
            <a:pPr lvl="1" rtl="0"/>
            <a:r>
              <a:rPr lang="sl-SI" noProof="0"/>
              <a:t>Druga raven</a:t>
            </a:r>
          </a:p>
          <a:p>
            <a:pPr lvl="2" rtl="0"/>
            <a:r>
              <a:rPr lang="sl-SI" noProof="0"/>
              <a:t>Tretja raven</a:t>
            </a:r>
          </a:p>
          <a:p>
            <a:pPr lvl="3" rtl="0"/>
            <a:r>
              <a:rPr lang="sl-SI" noProof="0"/>
              <a:t>Četrta raven</a:t>
            </a:r>
          </a:p>
          <a:p>
            <a:pPr lvl="4" rtl="0"/>
            <a:r>
              <a:rPr lang="sl-SI" noProof="0"/>
              <a:t>Peta raven</a:t>
            </a:r>
            <a:endParaRPr lang="sl-SI" noProof="0" dirty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l-SI" noProof="0" dirty="0"/>
              <a:t>Dodajte nogo</a:t>
            </a:r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1E65B0D-193D-42CA-9E0B-669D863595F2}" type="datetime1">
              <a:rPr lang="sl-SI" noProof="0" smtClean="0"/>
              <a:t>23. 11. 2021</a:t>
            </a:fld>
            <a:endParaRPr lang="sl-SI" noProof="0" dirty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sl-SI" noProof="0" smtClean="0"/>
              <a:t>‹#›</a:t>
            </a:fld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23999" y="1485900"/>
            <a:ext cx="9144001" cy="2933700"/>
          </a:xfrm>
        </p:spPr>
        <p:txBody>
          <a:bodyPr rtlCol="0" anchor="b">
            <a:normAutofit/>
          </a:bodyPr>
          <a:lstStyle>
            <a:lvl1pPr algn="l">
              <a:defRPr sz="5200" b="0"/>
            </a:lvl1pPr>
          </a:lstStyle>
          <a:p>
            <a:pPr rtl="0"/>
            <a:r>
              <a:rPr lang="sl-SI" noProof="0"/>
              <a:t>Kliknite, če želite urediti slog naslova matrice</a:t>
            </a:r>
            <a:endParaRPr lang="sl-SI" noProof="0" dirty="0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1522413" y="4454034"/>
            <a:ext cx="9144000" cy="1184766"/>
          </a:xfrm>
        </p:spPr>
        <p:txBody>
          <a:bodyPr rtlCol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l-SI" noProof="0"/>
              <a:t>Uredite sloge besedila matrice</a:t>
            </a:r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l-SI" noProof="0" dirty="0"/>
              <a:t>Dodajte nogo</a:t>
            </a:r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3699B5A-8CF2-4665-897E-6D26BA902ABF}" type="datetime1">
              <a:rPr lang="sl-SI" noProof="0" smtClean="0"/>
              <a:t>23. 11. 2021</a:t>
            </a:fld>
            <a:endParaRPr lang="sl-SI" noProof="0" dirty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sl-SI" noProof="0" smtClean="0"/>
              <a:t>‹#›</a:t>
            </a:fld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l-SI" noProof="0"/>
              <a:t>Kliknite, če želite urediti slog naslova matrice</a:t>
            </a:r>
            <a:endParaRPr lang="sl-SI" noProof="0" dirty="0"/>
          </a:p>
        </p:txBody>
      </p:sp>
      <p:sp>
        <p:nvSpPr>
          <p:cNvPr id="3" name="Označba mesta za vsebino 2"/>
          <p:cNvSpPr>
            <a:spLocks noGrp="1"/>
          </p:cNvSpPr>
          <p:nvPr>
            <p:ph sz="half" idx="1"/>
          </p:nvPr>
        </p:nvSpPr>
        <p:spPr>
          <a:xfrm>
            <a:off x="1528572" y="1485900"/>
            <a:ext cx="4480560" cy="412394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sl-SI" noProof="0"/>
              <a:t>Uredite sloge besedila matrice</a:t>
            </a:r>
          </a:p>
          <a:p>
            <a:pPr lvl="1" rtl="0"/>
            <a:r>
              <a:rPr lang="sl-SI" noProof="0"/>
              <a:t>Druga raven</a:t>
            </a:r>
          </a:p>
          <a:p>
            <a:pPr lvl="2" rtl="0"/>
            <a:r>
              <a:rPr lang="sl-SI" noProof="0"/>
              <a:t>Tretja raven</a:t>
            </a:r>
          </a:p>
          <a:p>
            <a:pPr lvl="3" rtl="0"/>
            <a:r>
              <a:rPr lang="sl-SI" noProof="0"/>
              <a:t>Četrta raven</a:t>
            </a:r>
          </a:p>
          <a:p>
            <a:pPr lvl="4" rtl="0"/>
            <a:r>
              <a:rPr lang="sl-SI" noProof="0"/>
              <a:t>Peta raven</a:t>
            </a:r>
            <a:endParaRPr lang="sl-SI" noProof="0" dirty="0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7169" y="1485900"/>
            <a:ext cx="4480560" cy="412394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sl-SI" noProof="0"/>
              <a:t>Uredite sloge besedila matrice</a:t>
            </a:r>
          </a:p>
          <a:p>
            <a:pPr lvl="1" rtl="0"/>
            <a:r>
              <a:rPr lang="sl-SI" noProof="0"/>
              <a:t>Druga raven</a:t>
            </a:r>
          </a:p>
          <a:p>
            <a:pPr lvl="2" rtl="0"/>
            <a:r>
              <a:rPr lang="sl-SI" noProof="0"/>
              <a:t>Tretja raven</a:t>
            </a:r>
          </a:p>
          <a:p>
            <a:pPr lvl="3" rtl="0"/>
            <a:r>
              <a:rPr lang="sl-SI" noProof="0"/>
              <a:t>Četrta raven</a:t>
            </a:r>
          </a:p>
          <a:p>
            <a:pPr lvl="4" rtl="0"/>
            <a:r>
              <a:rPr lang="sl-SI" noProof="0"/>
              <a:t>Peta raven</a:t>
            </a:r>
            <a:endParaRPr lang="sl-SI" noProof="0" dirty="0"/>
          </a:p>
        </p:txBody>
      </p:sp>
      <p:sp>
        <p:nvSpPr>
          <p:cNvPr id="6" name="Označba mesta za nogo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l-SI" noProof="0" dirty="0"/>
              <a:t>Dodajte nogo</a:t>
            </a:r>
          </a:p>
        </p:txBody>
      </p:sp>
      <p:sp>
        <p:nvSpPr>
          <p:cNvPr id="5" name="Označba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BF61FB5-B4BA-4F8D-B9EE-39CCE097FFB6}" type="datetime1">
              <a:rPr lang="sl-SI" noProof="0" smtClean="0"/>
              <a:t>23. 11. 2021</a:t>
            </a:fld>
            <a:endParaRPr lang="sl-SI" noProof="0" dirty="0"/>
          </a:p>
        </p:txBody>
      </p:sp>
      <p:sp>
        <p:nvSpPr>
          <p:cNvPr id="7" name="Označba mesta za številko diapoz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sl-SI" noProof="0" smtClean="0"/>
              <a:t>‹#›</a:t>
            </a:fld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139252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slov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l-SI" noProof="0"/>
              <a:t>Kliknite, če želite urediti slog naslova matrice</a:t>
            </a:r>
            <a:endParaRPr lang="sl-SI" noProof="0" dirty="0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1528572" y="1376018"/>
            <a:ext cx="4480560" cy="76809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l-SI" noProof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1528572" y="2144114"/>
            <a:ext cx="4480560" cy="3494686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sl-SI" noProof="0"/>
              <a:t>Uredite sloge besedila matrice</a:t>
            </a:r>
          </a:p>
          <a:p>
            <a:pPr lvl="1" rtl="0"/>
            <a:r>
              <a:rPr lang="sl-SI" noProof="0"/>
              <a:t>Druga raven</a:t>
            </a:r>
          </a:p>
          <a:p>
            <a:pPr lvl="2" rtl="0"/>
            <a:r>
              <a:rPr lang="sl-SI" noProof="0"/>
              <a:t>Tretja raven</a:t>
            </a:r>
          </a:p>
          <a:p>
            <a:pPr lvl="3" rtl="0"/>
            <a:r>
              <a:rPr lang="sl-SI" noProof="0"/>
              <a:t>Četrta raven</a:t>
            </a:r>
          </a:p>
          <a:p>
            <a:pPr lvl="4" rtl="0"/>
            <a:r>
              <a:rPr lang="sl-SI" noProof="0"/>
              <a:t>Peta raven</a:t>
            </a:r>
            <a:endParaRPr lang="sl-SI" noProof="0" dirty="0"/>
          </a:p>
        </p:txBody>
      </p:sp>
      <p:sp>
        <p:nvSpPr>
          <p:cNvPr id="5" name="Označba mesta za besedilo 4"/>
          <p:cNvSpPr>
            <a:spLocks noGrp="1"/>
          </p:cNvSpPr>
          <p:nvPr>
            <p:ph type="body" sz="quarter" idx="3"/>
          </p:nvPr>
        </p:nvSpPr>
        <p:spPr>
          <a:xfrm>
            <a:off x="6177169" y="1376018"/>
            <a:ext cx="4480560" cy="76809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l-SI" noProof="0"/>
              <a:t>Uredite sloge besedila matrice</a:t>
            </a:r>
          </a:p>
        </p:txBody>
      </p:sp>
      <p:sp>
        <p:nvSpPr>
          <p:cNvPr id="6" name="Označba mesta za vsebino 5"/>
          <p:cNvSpPr>
            <a:spLocks noGrp="1"/>
          </p:cNvSpPr>
          <p:nvPr>
            <p:ph sz="quarter" idx="4"/>
          </p:nvPr>
        </p:nvSpPr>
        <p:spPr>
          <a:xfrm>
            <a:off x="6177169" y="2144114"/>
            <a:ext cx="4480560" cy="3494686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sl-SI" noProof="0"/>
              <a:t>Uredite sloge besedila matrice</a:t>
            </a:r>
          </a:p>
          <a:p>
            <a:pPr lvl="1" rtl="0"/>
            <a:r>
              <a:rPr lang="sl-SI" noProof="0"/>
              <a:t>Druga raven</a:t>
            </a:r>
          </a:p>
          <a:p>
            <a:pPr lvl="2" rtl="0"/>
            <a:r>
              <a:rPr lang="sl-SI" noProof="0"/>
              <a:t>Tretja raven</a:t>
            </a:r>
          </a:p>
          <a:p>
            <a:pPr lvl="3" rtl="0"/>
            <a:r>
              <a:rPr lang="sl-SI" noProof="0"/>
              <a:t>Četrta raven</a:t>
            </a:r>
          </a:p>
          <a:p>
            <a:pPr lvl="4" rtl="0"/>
            <a:r>
              <a:rPr lang="sl-SI" noProof="0"/>
              <a:t>Peta raven</a:t>
            </a:r>
            <a:endParaRPr lang="sl-SI" noProof="0" dirty="0"/>
          </a:p>
        </p:txBody>
      </p:sp>
      <p:sp>
        <p:nvSpPr>
          <p:cNvPr id="8" name="Označba mesta za nogo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l-SI" noProof="0" dirty="0"/>
              <a:t>Dodajte nogo</a:t>
            </a:r>
          </a:p>
        </p:txBody>
      </p:sp>
      <p:sp>
        <p:nvSpPr>
          <p:cNvPr id="7" name="Označba mesta za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2451AEF-0551-4295-BB02-B4B2C3B3783B}" type="datetime1">
              <a:rPr lang="sl-SI" noProof="0" smtClean="0"/>
              <a:t>23. 11. 2021</a:t>
            </a:fld>
            <a:endParaRPr lang="sl-SI" noProof="0" dirty="0"/>
          </a:p>
        </p:txBody>
      </p:sp>
      <p:sp>
        <p:nvSpPr>
          <p:cNvPr id="9" name="Označba mesta za številko diapoz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sl-SI" noProof="0" smtClean="0"/>
              <a:t>‹#›</a:t>
            </a:fld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400370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ročno 92"/>
          <p:cNvSpPr>
            <a:spLocks/>
          </p:cNvSpPr>
          <p:nvPr/>
        </p:nvSpPr>
        <p:spPr bwMode="auto">
          <a:xfrm>
            <a:off x="8643511" y="3888584"/>
            <a:ext cx="213014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l-SI" noProof="0" dirty="0"/>
          </a:p>
        </p:txBody>
      </p:sp>
      <p:sp>
        <p:nvSpPr>
          <p:cNvPr id="7" name="Prostoročno 50"/>
          <p:cNvSpPr>
            <a:spLocks/>
          </p:cNvSpPr>
          <p:nvPr/>
        </p:nvSpPr>
        <p:spPr bwMode="auto">
          <a:xfrm>
            <a:off x="6780212" y="4191000"/>
            <a:ext cx="540996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l-SI" noProof="0" dirty="0"/>
          </a:p>
        </p:txBody>
      </p:sp>
      <p:sp>
        <p:nvSpPr>
          <p:cNvPr id="8" name="Prostoročno 51"/>
          <p:cNvSpPr>
            <a:spLocks/>
          </p:cNvSpPr>
          <p:nvPr/>
        </p:nvSpPr>
        <p:spPr bwMode="auto">
          <a:xfrm>
            <a:off x="-125" y="4572000"/>
            <a:ext cx="11415276" cy="22860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l-SI" noProof="0" dirty="0"/>
          </a:p>
        </p:txBody>
      </p:sp>
      <p:grpSp>
        <p:nvGrpSpPr>
          <p:cNvPr id="9" name="Skupina 69"/>
          <p:cNvGrpSpPr>
            <a:grpSpLocks noChangeAspect="1"/>
          </p:cNvGrpSpPr>
          <p:nvPr/>
        </p:nvGrpSpPr>
        <p:grpSpPr bwMode="auto">
          <a:xfrm flipH="1">
            <a:off x="9732236" y="958654"/>
            <a:ext cx="1400819" cy="4001744"/>
            <a:chOff x="3220" y="236"/>
            <a:chExt cx="1347" cy="3848"/>
          </a:xfrm>
        </p:grpSpPr>
        <p:sp>
          <p:nvSpPr>
            <p:cNvPr id="10" name="Prostoročno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1" name="Prostoročno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2" name="Prostoročno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3" name="Prostoročno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4" name="Prostoročno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5" name="Prostoročno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6" name="Prostoročno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7" name="Prostoročno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8" name="Prostoročno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9" name="Prostoročno 79"/>
            <p:cNvSpPr>
              <a:spLocks/>
            </p:cNvSpPr>
            <p:nvPr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0" name="Prostoročno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1" name="Prostoročno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2" name="Prostoročno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3" name="Prostoročno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4" name="Prostoročno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5" name="Prostoročno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6" name="Prostoročno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7" name="Prostoročno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8" name="Prostoročno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9" name="Prostoročno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30" name="Prostoročno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31" name="Prostoročno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32" name="Prostoročno 92"/>
            <p:cNvSpPr>
              <a:spLocks/>
            </p:cNvSpPr>
            <p:nvPr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33" name="Prostoročno 93"/>
            <p:cNvSpPr>
              <a:spLocks/>
            </p:cNvSpPr>
            <p:nvPr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34" name="Prostoročno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35" name="Prostoročno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36" name="Prostoročno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37" name="Prostoročno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38" name="Prostoročno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39" name="Prostoročno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40" name="Prostoročno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41" name="Prostoročno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42" name="Prostoročno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43" name="Prostoročno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44" name="Prostoročno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45" name="Prostoročno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46" name="Prostoročno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47" name="Prostoročno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48" name="Prostoročno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49" name="Prostoročno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50" name="Prostoročno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51" name="Prostoročno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52" name="Prostoročno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53" name="Prostoročno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54" name="Prostoročno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55" name="Prostoročno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56" name="Prostoročno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57" name="Prostoročno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58" name="Prostoročno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59" name="Prostoročno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60" name="Prostoročno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61" name="Prostoročno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62" name="Prostoročno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63" name="Prostoročno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64" name="Prostoročno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65" name="Prostoročno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66" name="Prostoročno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67" name="Prostoročno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68" name="Prostoročno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69" name="Prostoročno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70" name="Prostoročno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71" name="Prostoročno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72" name="Prostoročno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73" name="Prostoročno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74" name="Prostoročno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75" name="Prostoročno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76" name="Prostoročno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77" name="Prostoročno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78" name="Prostoročno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79" name="Prostoročno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80" name="Prostoročno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81" name="Prostoročno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82" name="Prostoročno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83" name="Prostoročno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84" name="Prostoročno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85" name="Prostoročno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86" name="Prostoročno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87" name="Prostoročno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88" name="Prostoročno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89" name="Prostoročno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90" name="Prostoročno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91" name="Prostoročno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92" name="Prostoročno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</p:grpSp>
      <p:grpSp>
        <p:nvGrpSpPr>
          <p:cNvPr id="93" name="Skupina 69"/>
          <p:cNvGrpSpPr>
            <a:grpSpLocks noChangeAspect="1"/>
          </p:cNvGrpSpPr>
          <p:nvPr/>
        </p:nvGrpSpPr>
        <p:grpSpPr bwMode="auto">
          <a:xfrm>
            <a:off x="10895012" y="1248597"/>
            <a:ext cx="1254796" cy="3346122"/>
            <a:chOff x="3124" y="236"/>
            <a:chExt cx="1443" cy="3848"/>
          </a:xfrm>
        </p:grpSpPr>
        <p:sp>
          <p:nvSpPr>
            <p:cNvPr id="94" name="Prostoročno 70"/>
            <p:cNvSpPr>
              <a:spLocks/>
            </p:cNvSpPr>
            <p:nvPr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95" name="Prostoročno 71"/>
            <p:cNvSpPr>
              <a:spLocks/>
            </p:cNvSpPr>
            <p:nvPr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96" name="Prostoročno 72"/>
            <p:cNvSpPr>
              <a:spLocks/>
            </p:cNvSpPr>
            <p:nvPr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97" name="Prostoročno 73"/>
            <p:cNvSpPr>
              <a:spLocks/>
            </p:cNvSpPr>
            <p:nvPr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98" name="Prostoročno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99" name="Prostoročno 75"/>
            <p:cNvSpPr>
              <a:spLocks/>
            </p:cNvSpPr>
            <p:nvPr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00" name="Prostoročno 76"/>
            <p:cNvSpPr>
              <a:spLocks/>
            </p:cNvSpPr>
            <p:nvPr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01" name="Prostoročno 77"/>
            <p:cNvSpPr>
              <a:spLocks/>
            </p:cNvSpPr>
            <p:nvPr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02" name="Prostoročno 78"/>
            <p:cNvSpPr>
              <a:spLocks/>
            </p:cNvSpPr>
            <p:nvPr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03" name="Prostoročno 79"/>
            <p:cNvSpPr>
              <a:spLocks/>
            </p:cNvSpPr>
            <p:nvPr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04" name="Prostoročno 80"/>
            <p:cNvSpPr>
              <a:spLocks/>
            </p:cNvSpPr>
            <p:nvPr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05" name="Prostoročno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06" name="Prostoročno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07" name="Prostoročno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08" name="Prostoročno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09" name="Prostoročno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10" name="Prostoročno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11" name="Prostoročno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12" name="Prostoročno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13" name="Prostoročno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14" name="Prostoročno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15" name="Prostoročno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16" name="Prostoročno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17" name="Prostoročno 93"/>
            <p:cNvSpPr>
              <a:spLocks/>
            </p:cNvSpPr>
            <p:nvPr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18" name="Prostoročno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19" name="Prostoročno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20" name="Prostoročno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21" name="Prostoročno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22" name="Prostoročno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23" name="Prostoročno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24" name="Prostoročno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25" name="Prostoročno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26" name="Prostoročno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27" name="Prostoročno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28" name="Prostoročno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29" name="Prostoročno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30" name="Prostoročno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31" name="Prostoročno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32" name="Prostoročno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33" name="Prostoročno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34" name="Prostoročno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35" name="Prostoročno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36" name="Prostoročno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37" name="Prostoročno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38" name="Prostoročno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39" name="Prostoročno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40" name="Prostoročno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41" name="Prostoročno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42" name="Prostoročno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43" name="Prostoročno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44" name="Prostoročno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45" name="Prostoročno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46" name="Prostoročno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47" name="Prostoročno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48" name="Prostoročno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49" name="Prostoročno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50" name="Prostoročno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51" name="Prostoročno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52" name="Prostoročno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53" name="Prostoročno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54" name="Prostoročno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55" name="Prostoročno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56" name="Prostoročno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57" name="Prostoročno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58" name="Prostoročno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59" name="Prostoročno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60" name="Prostoročno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61" name="Prostoročno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62" name="Prostoročno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63" name="Prostoročno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64" name="Prostoročno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65" name="Prostoročno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66" name="Prostoročno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67" name="Prostoročno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68" name="Prostoročno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69" name="Prostoročno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70" name="Prostoročno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71" name="Prostoročno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72" name="Prostoročno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73" name="Prostoročno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74" name="Prostoročno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75" name="Prostoročno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76" name="Prostoročno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</p:grpSp>
      <p:grpSp>
        <p:nvGrpSpPr>
          <p:cNvPr id="177" name="Skupina 69"/>
          <p:cNvGrpSpPr>
            <a:grpSpLocks noChangeAspect="1"/>
          </p:cNvGrpSpPr>
          <p:nvPr/>
        </p:nvGrpSpPr>
        <p:grpSpPr bwMode="auto">
          <a:xfrm>
            <a:off x="9087454" y="2736976"/>
            <a:ext cx="906206" cy="2416549"/>
            <a:chOff x="3124" y="236"/>
            <a:chExt cx="1443" cy="3848"/>
          </a:xfrm>
        </p:grpSpPr>
        <p:sp>
          <p:nvSpPr>
            <p:cNvPr id="178" name="Prostoročno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79" name="Prostoročno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80" name="Prostoročno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81" name="Prostoročno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82" name="Prostoročno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83" name="Prostoročno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84" name="Prostoročno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85" name="Prostoročno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86" name="Prostoročno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87" name="Prostoročno 79"/>
            <p:cNvSpPr>
              <a:spLocks/>
            </p:cNvSpPr>
            <p:nvPr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88" name="Prostoročno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89" name="Prostoročno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90" name="Prostoročno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91" name="Prostoročno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92" name="Prostoročno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93" name="Prostoročno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94" name="Prostoročno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95" name="Prostoročno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96" name="Prostoročno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97" name="Prostoročno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98" name="Prostoročno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99" name="Prostoročno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00" name="Prostoročno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01" name="Prostoročno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02" name="Prostoročno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03" name="Prostoročno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04" name="Prostoročno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05" name="Prostoročno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06" name="Prostoročno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07" name="Prostoročno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08" name="Prostoročno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09" name="Prostoročno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10" name="Prostoročno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11" name="Prostoročno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12" name="Prostoročno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13" name="Prostoročno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14" name="Prostoročno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15" name="Prostoročno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16" name="Prostoročno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17" name="Prostoročno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18" name="Prostoročno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19" name="Prostoročno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20" name="Prostoročno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21" name="Prostoročno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22" name="Prostoročno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23" name="Prostoročno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24" name="Prostoročno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25" name="Prostoročno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26" name="Prostoročno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27" name="Prostoročno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28" name="Prostoročno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29" name="Prostoročno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30" name="Prostoročno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31" name="Prostoročno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32" name="Prostoročno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33" name="Prostoročno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34" name="Prostoročno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35" name="Prostoročno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36" name="Prostoročno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37" name="Prostoročno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38" name="Prostoročno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39" name="Prostoročno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40" name="Prostoročno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41" name="Prostoročno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42" name="Prostoročno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43" name="Prostoročno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44" name="Prostoročno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45" name="Prostoročno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46" name="Prostoročno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47" name="Prostoročno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48" name="Prostoročno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49" name="Prostoročno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50" name="Prostoročno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51" name="Prostoročno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52" name="Prostoročno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53" name="Prostoročno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54" name="Prostoročno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55" name="Prostoročno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56" name="Prostoročno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57" name="Prostoročno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58" name="Prostoročno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59" name="Prostoročno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</p:grpSp>
      <p:grpSp>
        <p:nvGrpSpPr>
          <p:cNvPr id="260" name="Skupina 50"/>
          <p:cNvGrpSpPr>
            <a:grpSpLocks noChangeAspect="1"/>
          </p:cNvGrpSpPr>
          <p:nvPr/>
        </p:nvGrpSpPr>
        <p:grpSpPr bwMode="auto">
          <a:xfrm>
            <a:off x="10514012" y="2438400"/>
            <a:ext cx="1485016" cy="2195929"/>
            <a:chOff x="3369" y="1563"/>
            <a:chExt cx="940" cy="1390"/>
          </a:xfrm>
        </p:grpSpPr>
        <p:sp>
          <p:nvSpPr>
            <p:cNvPr id="261" name="Prostoročno 51"/>
            <p:cNvSpPr>
              <a:spLocks/>
            </p:cNvSpPr>
            <p:nvPr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62" name="Prostoročno 52"/>
            <p:cNvSpPr>
              <a:spLocks/>
            </p:cNvSpPr>
            <p:nvPr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63" name="Prostoročno 53"/>
            <p:cNvSpPr>
              <a:spLocks/>
            </p:cNvSpPr>
            <p:nvPr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64" name="Prostoročno 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65" name="Prostoročno 55"/>
            <p:cNvSpPr>
              <a:spLocks/>
            </p:cNvSpPr>
            <p:nvPr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66" name="Prostoročno 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67" name="Prostoročno 57"/>
            <p:cNvSpPr>
              <a:spLocks/>
            </p:cNvSpPr>
            <p:nvPr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68" name="Prostoročno 58"/>
            <p:cNvSpPr>
              <a:spLocks/>
            </p:cNvSpPr>
            <p:nvPr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69" name="Prostoročno 59"/>
            <p:cNvSpPr>
              <a:spLocks/>
            </p:cNvSpPr>
            <p:nvPr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70" name="Prostoročno 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71" name="Prostoročno 61"/>
            <p:cNvSpPr>
              <a:spLocks/>
            </p:cNvSpPr>
            <p:nvPr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72" name="Prostoročno 62"/>
            <p:cNvSpPr>
              <a:spLocks/>
            </p:cNvSpPr>
            <p:nvPr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73" name="Prostoročno 63"/>
            <p:cNvSpPr>
              <a:spLocks/>
            </p:cNvSpPr>
            <p:nvPr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>
                <a:solidFill>
                  <a:schemeClr val="accent6"/>
                </a:solidFill>
              </a:endParaRPr>
            </a:p>
          </p:txBody>
        </p:sp>
        <p:sp>
          <p:nvSpPr>
            <p:cNvPr id="274" name="Prostoročno 64"/>
            <p:cNvSpPr>
              <a:spLocks/>
            </p:cNvSpPr>
            <p:nvPr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75" name="Prostoročno 65"/>
            <p:cNvSpPr>
              <a:spLocks/>
            </p:cNvSpPr>
            <p:nvPr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76" name="Prostoročno 66"/>
            <p:cNvSpPr>
              <a:spLocks/>
            </p:cNvSpPr>
            <p:nvPr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77" name="Prostoročno 67"/>
            <p:cNvSpPr>
              <a:spLocks/>
            </p:cNvSpPr>
            <p:nvPr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>
                <a:solidFill>
                  <a:schemeClr val="accent6"/>
                </a:solidFill>
              </a:endParaRPr>
            </a:p>
          </p:txBody>
        </p:sp>
        <p:sp>
          <p:nvSpPr>
            <p:cNvPr id="278" name="Prostoročno 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79" name="Prostoročno 69"/>
            <p:cNvSpPr>
              <a:spLocks/>
            </p:cNvSpPr>
            <p:nvPr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80" name="Prostoročno 70"/>
            <p:cNvSpPr>
              <a:spLocks/>
            </p:cNvSpPr>
            <p:nvPr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81" name="Prostoročno 71"/>
            <p:cNvSpPr>
              <a:spLocks/>
            </p:cNvSpPr>
            <p:nvPr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82" name="Prostoročno 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83" name="Prostoročno 73"/>
            <p:cNvSpPr>
              <a:spLocks/>
            </p:cNvSpPr>
            <p:nvPr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84" name="Prostoročno 74"/>
            <p:cNvSpPr>
              <a:spLocks/>
            </p:cNvSpPr>
            <p:nvPr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5" name="Prostoročno 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6" name="Prostoročno 76"/>
            <p:cNvSpPr>
              <a:spLocks/>
            </p:cNvSpPr>
            <p:nvPr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87" name="Prostoročno 77"/>
            <p:cNvSpPr>
              <a:spLocks/>
            </p:cNvSpPr>
            <p:nvPr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88" name="Prostoročno 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</p:grpSp>
      <p:grpSp>
        <p:nvGrpSpPr>
          <p:cNvPr id="289" name="Skupina 5"/>
          <p:cNvGrpSpPr>
            <a:grpSpLocks noChangeAspect="1"/>
          </p:cNvGrpSpPr>
          <p:nvPr/>
        </p:nvGrpSpPr>
        <p:grpSpPr bwMode="auto">
          <a:xfrm>
            <a:off x="7988059" y="2988645"/>
            <a:ext cx="2439575" cy="3074765"/>
            <a:chOff x="2968" y="1107"/>
            <a:chExt cx="1736" cy="2188"/>
          </a:xfrm>
        </p:grpSpPr>
        <p:sp>
          <p:nvSpPr>
            <p:cNvPr id="290" name="Prostoročno 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91" name="Elipsa 7"/>
            <p:cNvSpPr>
              <a:spLocks noChangeArrowheads="1"/>
            </p:cNvSpPr>
            <p:nvPr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92" name="Prostoročno 8"/>
            <p:cNvSpPr>
              <a:spLocks/>
            </p:cNvSpPr>
            <p:nvPr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93" name="Prostoročno 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94" name="Prostoročno 10"/>
            <p:cNvSpPr>
              <a:spLocks/>
            </p:cNvSpPr>
            <p:nvPr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95" name="Prostoročno 11"/>
            <p:cNvSpPr>
              <a:spLocks/>
            </p:cNvSpPr>
            <p:nvPr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96" name="Prostoročno 12"/>
            <p:cNvSpPr>
              <a:spLocks/>
            </p:cNvSpPr>
            <p:nvPr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97" name="Prostoročno 13"/>
            <p:cNvSpPr>
              <a:spLocks/>
            </p:cNvSpPr>
            <p:nvPr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98" name="Prostoročno 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99" name="Prostoročno 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300" name="Prostoročno 16"/>
            <p:cNvSpPr>
              <a:spLocks/>
            </p:cNvSpPr>
            <p:nvPr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301" name="Prostoročno 17"/>
            <p:cNvSpPr>
              <a:spLocks/>
            </p:cNvSpPr>
            <p:nvPr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302" name="Prostoročno 18"/>
            <p:cNvSpPr>
              <a:spLocks/>
            </p:cNvSpPr>
            <p:nvPr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303" name="Prostoročno 19"/>
            <p:cNvSpPr>
              <a:spLocks/>
            </p:cNvSpPr>
            <p:nvPr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304" name="Prostoročno 20"/>
            <p:cNvSpPr>
              <a:spLocks/>
            </p:cNvSpPr>
            <p:nvPr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305" name="Prostoročno 21"/>
            <p:cNvSpPr>
              <a:spLocks/>
            </p:cNvSpPr>
            <p:nvPr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306" name="Prostoročno 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307" name="Prostoročno 23"/>
            <p:cNvSpPr>
              <a:spLocks/>
            </p:cNvSpPr>
            <p:nvPr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308" name="Prostoročno 24"/>
            <p:cNvSpPr>
              <a:spLocks/>
            </p:cNvSpPr>
            <p:nvPr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309" name="Prostoročno 25"/>
            <p:cNvSpPr>
              <a:spLocks/>
            </p:cNvSpPr>
            <p:nvPr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</p:grpSp>
      <p:sp>
        <p:nvSpPr>
          <p:cNvPr id="310" name="Prostoročno 52"/>
          <p:cNvSpPr>
            <a:spLocks/>
          </p:cNvSpPr>
          <p:nvPr/>
        </p:nvSpPr>
        <p:spPr bwMode="auto">
          <a:xfrm>
            <a:off x="0" y="5181600"/>
            <a:ext cx="11163675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l-SI" noProof="0" dirty="0"/>
          </a:p>
        </p:txBody>
      </p:sp>
      <p:grpSp>
        <p:nvGrpSpPr>
          <p:cNvPr id="311" name="Skupina 29"/>
          <p:cNvGrpSpPr>
            <a:grpSpLocks noChangeAspect="1"/>
          </p:cNvGrpSpPr>
          <p:nvPr/>
        </p:nvGrpSpPr>
        <p:grpSpPr bwMode="auto">
          <a:xfrm flipH="1">
            <a:off x="9191537" y="4800600"/>
            <a:ext cx="2998875" cy="2083312"/>
            <a:chOff x="2481" y="1188"/>
            <a:chExt cx="2735" cy="1900"/>
          </a:xfrm>
        </p:grpSpPr>
        <p:sp>
          <p:nvSpPr>
            <p:cNvPr id="312" name="Prostoročno 30"/>
            <p:cNvSpPr>
              <a:spLocks/>
            </p:cNvSpPr>
            <p:nvPr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313" name="Prostoročno 31"/>
            <p:cNvSpPr>
              <a:spLocks/>
            </p:cNvSpPr>
            <p:nvPr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314" name="Prostoročno 32"/>
            <p:cNvSpPr>
              <a:spLocks/>
            </p:cNvSpPr>
            <p:nvPr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315" name="Prostoročno 33"/>
            <p:cNvSpPr>
              <a:spLocks/>
            </p:cNvSpPr>
            <p:nvPr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316" name="Prostoročno 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317" name="Prostoročno 35"/>
            <p:cNvSpPr>
              <a:spLocks/>
            </p:cNvSpPr>
            <p:nvPr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318" name="Prostoročno 36"/>
            <p:cNvSpPr>
              <a:spLocks/>
            </p:cNvSpPr>
            <p:nvPr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319" name="Prostoročno 37"/>
            <p:cNvSpPr>
              <a:spLocks/>
            </p:cNvSpPr>
            <p:nvPr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320" name="Prostoročno 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321" name="Prostoročno 39"/>
            <p:cNvSpPr>
              <a:spLocks/>
            </p:cNvSpPr>
            <p:nvPr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322" name="Prostoročno 40"/>
            <p:cNvSpPr>
              <a:spLocks/>
            </p:cNvSpPr>
            <p:nvPr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323" name="Prostoročno 41"/>
            <p:cNvSpPr>
              <a:spLocks/>
            </p:cNvSpPr>
            <p:nvPr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324" name="Prostoročno 42"/>
            <p:cNvSpPr>
              <a:spLocks/>
            </p:cNvSpPr>
            <p:nvPr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325" name="Prostoročno 43"/>
            <p:cNvSpPr>
              <a:spLocks/>
            </p:cNvSpPr>
            <p:nvPr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326" name="Prostoročno 44"/>
            <p:cNvSpPr>
              <a:spLocks/>
            </p:cNvSpPr>
            <p:nvPr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327" name="Prostoročno 45"/>
            <p:cNvSpPr>
              <a:spLocks/>
            </p:cNvSpPr>
            <p:nvPr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328" name="Prostoročno 46"/>
            <p:cNvSpPr>
              <a:spLocks/>
            </p:cNvSpPr>
            <p:nvPr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329" name="Prostoročno 47"/>
            <p:cNvSpPr>
              <a:spLocks/>
            </p:cNvSpPr>
            <p:nvPr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330" name="Prostoročno 48"/>
            <p:cNvSpPr>
              <a:spLocks/>
            </p:cNvSpPr>
            <p:nvPr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331" name="Prostoročno 49"/>
            <p:cNvSpPr>
              <a:spLocks/>
            </p:cNvSpPr>
            <p:nvPr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332" name="Prostoročno 50"/>
            <p:cNvSpPr>
              <a:spLocks/>
            </p:cNvSpPr>
            <p:nvPr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333" name="Prostoročno 51"/>
            <p:cNvSpPr>
              <a:spLocks/>
            </p:cNvSpPr>
            <p:nvPr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334" name="Prostoročno 52"/>
            <p:cNvSpPr>
              <a:spLocks/>
            </p:cNvSpPr>
            <p:nvPr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335" name="Prostoročno 53"/>
            <p:cNvSpPr>
              <a:spLocks/>
            </p:cNvSpPr>
            <p:nvPr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336" name="Prostoročno 54"/>
            <p:cNvSpPr>
              <a:spLocks/>
            </p:cNvSpPr>
            <p:nvPr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337" name="Prostoročno 55"/>
            <p:cNvSpPr>
              <a:spLocks/>
            </p:cNvSpPr>
            <p:nvPr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338" name="Prostoročno 56"/>
            <p:cNvSpPr>
              <a:spLocks/>
            </p:cNvSpPr>
            <p:nvPr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339" name="Prostoročno 57"/>
            <p:cNvSpPr>
              <a:spLocks/>
            </p:cNvSpPr>
            <p:nvPr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340" name="Prostoročno 58"/>
            <p:cNvSpPr>
              <a:spLocks/>
            </p:cNvSpPr>
            <p:nvPr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341" name="Prostoročno 59"/>
            <p:cNvSpPr>
              <a:spLocks/>
            </p:cNvSpPr>
            <p:nvPr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342" name="Prostoročno 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343" name="Prostoročno 61"/>
            <p:cNvSpPr>
              <a:spLocks/>
            </p:cNvSpPr>
            <p:nvPr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344" name="Prostoročno 62"/>
            <p:cNvSpPr>
              <a:spLocks noEditPoints="1"/>
            </p:cNvSpPr>
            <p:nvPr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345" name="Prostoročno 63"/>
            <p:cNvSpPr>
              <a:spLocks/>
            </p:cNvSpPr>
            <p:nvPr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346" name="Prostoročno 64"/>
            <p:cNvSpPr>
              <a:spLocks/>
            </p:cNvSpPr>
            <p:nvPr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347" name="Prostoročno 65"/>
            <p:cNvSpPr>
              <a:spLocks/>
            </p:cNvSpPr>
            <p:nvPr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</p:grpSp>
      <p:grpSp>
        <p:nvGrpSpPr>
          <p:cNvPr id="348" name="Skupina 347"/>
          <p:cNvGrpSpPr/>
          <p:nvPr/>
        </p:nvGrpSpPr>
        <p:grpSpPr>
          <a:xfrm>
            <a:off x="-1588" y="3799401"/>
            <a:ext cx="4386410" cy="3084511"/>
            <a:chOff x="-1588" y="4419600"/>
            <a:chExt cx="3504440" cy="2464312"/>
          </a:xfrm>
        </p:grpSpPr>
        <p:grpSp>
          <p:nvGrpSpPr>
            <p:cNvPr id="349" name="Skupina 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375" name="Prostoročno 157"/>
              <p:cNvSpPr>
                <a:spLocks/>
              </p:cNvSpPr>
              <p:nvPr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376" name="Prostoročno 158"/>
              <p:cNvSpPr>
                <a:spLocks/>
              </p:cNvSpPr>
              <p:nvPr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377" name="Prostoročno 159"/>
              <p:cNvSpPr>
                <a:spLocks/>
              </p:cNvSpPr>
              <p:nvPr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378" name="Prostoročno 160"/>
              <p:cNvSpPr>
                <a:spLocks/>
              </p:cNvSpPr>
              <p:nvPr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379" name="Prostoročno 161"/>
              <p:cNvSpPr>
                <a:spLocks/>
              </p:cNvSpPr>
              <p:nvPr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380" name="Prostoročno 162"/>
              <p:cNvSpPr>
                <a:spLocks/>
              </p:cNvSpPr>
              <p:nvPr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381" name="Prostoročno 163"/>
              <p:cNvSpPr>
                <a:spLocks/>
              </p:cNvSpPr>
              <p:nvPr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382" name="Prostoročno 164"/>
              <p:cNvSpPr>
                <a:spLocks/>
              </p:cNvSpPr>
              <p:nvPr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383" name="Prostoročno 165"/>
              <p:cNvSpPr>
                <a:spLocks/>
              </p:cNvSpPr>
              <p:nvPr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384" name="Prostoročno 166"/>
              <p:cNvSpPr>
                <a:spLocks/>
              </p:cNvSpPr>
              <p:nvPr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385" name="Prostoročno 167"/>
              <p:cNvSpPr>
                <a:spLocks/>
              </p:cNvSpPr>
              <p:nvPr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386" name="Prostoročno 168"/>
              <p:cNvSpPr>
                <a:spLocks/>
              </p:cNvSpPr>
              <p:nvPr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387" name="Prostoročno 169"/>
              <p:cNvSpPr>
                <a:spLocks/>
              </p:cNvSpPr>
              <p:nvPr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388" name="Prostoročno 170"/>
              <p:cNvSpPr>
                <a:spLocks/>
              </p:cNvSpPr>
              <p:nvPr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389" name="Prostoročno 171"/>
              <p:cNvSpPr>
                <a:spLocks/>
              </p:cNvSpPr>
              <p:nvPr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390" name="Prostoročno 172"/>
              <p:cNvSpPr>
                <a:spLocks/>
              </p:cNvSpPr>
              <p:nvPr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391" name="Prostoročno 173"/>
              <p:cNvSpPr>
                <a:spLocks/>
              </p:cNvSpPr>
              <p:nvPr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392" name="Prostoročno 174"/>
              <p:cNvSpPr>
                <a:spLocks/>
              </p:cNvSpPr>
              <p:nvPr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393" name="Prostoročno 175"/>
              <p:cNvSpPr>
                <a:spLocks/>
              </p:cNvSpPr>
              <p:nvPr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394" name="Prostoročno 176"/>
              <p:cNvSpPr>
                <a:spLocks/>
              </p:cNvSpPr>
              <p:nvPr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395" name="Prostoročno 177"/>
              <p:cNvSpPr>
                <a:spLocks/>
              </p:cNvSpPr>
              <p:nvPr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396" name="Prostoročno 178"/>
              <p:cNvSpPr>
                <a:spLocks/>
              </p:cNvSpPr>
              <p:nvPr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397" name="Prostoročno 179"/>
              <p:cNvSpPr>
                <a:spLocks/>
              </p:cNvSpPr>
              <p:nvPr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398" name="Prostoročno 180"/>
              <p:cNvSpPr>
                <a:spLocks/>
              </p:cNvSpPr>
              <p:nvPr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399" name="Prostoročno 190"/>
              <p:cNvSpPr>
                <a:spLocks/>
              </p:cNvSpPr>
              <p:nvPr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400" name="Prostoročno 191"/>
              <p:cNvSpPr>
                <a:spLocks/>
              </p:cNvSpPr>
              <p:nvPr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401" name="Prostoročno 192"/>
              <p:cNvSpPr>
                <a:spLocks/>
              </p:cNvSpPr>
              <p:nvPr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402" name="Prostoročno 193"/>
              <p:cNvSpPr>
                <a:spLocks/>
              </p:cNvSpPr>
              <p:nvPr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403" name="Prostoročno 194"/>
              <p:cNvSpPr>
                <a:spLocks/>
              </p:cNvSpPr>
              <p:nvPr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404" name="Prostoročno 195"/>
              <p:cNvSpPr>
                <a:spLocks/>
              </p:cNvSpPr>
              <p:nvPr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405" name="Prostoročno 196"/>
              <p:cNvSpPr>
                <a:spLocks/>
              </p:cNvSpPr>
              <p:nvPr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406" name="Prostoročno 197"/>
              <p:cNvSpPr>
                <a:spLocks/>
              </p:cNvSpPr>
              <p:nvPr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407" name="Prostoročno 198"/>
              <p:cNvSpPr>
                <a:spLocks/>
              </p:cNvSpPr>
              <p:nvPr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408" name="Prostoročno 199"/>
              <p:cNvSpPr>
                <a:spLocks/>
              </p:cNvSpPr>
              <p:nvPr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409" name="Prostoročno 214"/>
              <p:cNvSpPr>
                <a:spLocks/>
              </p:cNvSpPr>
              <p:nvPr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410" name="Prostoročno 215"/>
              <p:cNvSpPr>
                <a:spLocks/>
              </p:cNvSpPr>
              <p:nvPr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411" name="Prostoročno 216"/>
              <p:cNvSpPr>
                <a:spLocks/>
              </p:cNvSpPr>
              <p:nvPr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412" name="Prostoročno 217"/>
              <p:cNvSpPr>
                <a:spLocks/>
              </p:cNvSpPr>
              <p:nvPr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413" name="Prostoročno 218"/>
              <p:cNvSpPr>
                <a:spLocks/>
              </p:cNvSpPr>
              <p:nvPr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414" name="Prostoročno 219"/>
              <p:cNvSpPr>
                <a:spLocks/>
              </p:cNvSpPr>
              <p:nvPr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415" name="Prostoročno 220"/>
              <p:cNvSpPr>
                <a:spLocks/>
              </p:cNvSpPr>
              <p:nvPr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416" name="Prostoročno 221"/>
              <p:cNvSpPr>
                <a:spLocks/>
              </p:cNvSpPr>
              <p:nvPr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417" name="Prostoročno 222"/>
              <p:cNvSpPr>
                <a:spLocks/>
              </p:cNvSpPr>
              <p:nvPr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418" name="Prostoročno 223"/>
              <p:cNvSpPr>
                <a:spLocks/>
              </p:cNvSpPr>
              <p:nvPr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419" name="Prostoročno 224"/>
              <p:cNvSpPr>
                <a:spLocks/>
              </p:cNvSpPr>
              <p:nvPr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420" name="Prostoročno 225"/>
              <p:cNvSpPr>
                <a:spLocks/>
              </p:cNvSpPr>
              <p:nvPr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421" name="Prostoročno 226"/>
              <p:cNvSpPr>
                <a:spLocks/>
              </p:cNvSpPr>
              <p:nvPr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</p:grpSp>
        <p:grpSp>
          <p:nvGrpSpPr>
            <p:cNvPr id="350" name="Skupina 349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366" name="Prostoročno 244"/>
              <p:cNvSpPr>
                <a:spLocks/>
              </p:cNvSpPr>
              <p:nvPr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367" name="Prostoročno 245"/>
              <p:cNvSpPr>
                <a:spLocks/>
              </p:cNvSpPr>
              <p:nvPr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368" name="Prostoročno 246"/>
              <p:cNvSpPr>
                <a:spLocks/>
              </p:cNvSpPr>
              <p:nvPr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369" name="Prostoročno 247"/>
              <p:cNvSpPr>
                <a:spLocks/>
              </p:cNvSpPr>
              <p:nvPr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370" name="Prostoročno 248"/>
              <p:cNvSpPr>
                <a:spLocks/>
              </p:cNvSpPr>
              <p:nvPr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371" name="Prostoročno 251"/>
              <p:cNvSpPr>
                <a:spLocks/>
              </p:cNvSpPr>
              <p:nvPr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372" name="Prostoročno 252"/>
              <p:cNvSpPr>
                <a:spLocks/>
              </p:cNvSpPr>
              <p:nvPr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373" name="Prostoročno 253"/>
              <p:cNvSpPr>
                <a:spLocks/>
              </p:cNvSpPr>
              <p:nvPr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374" name="Prostoročno 254"/>
              <p:cNvSpPr>
                <a:spLocks/>
              </p:cNvSpPr>
              <p:nvPr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</p:grpSp>
        <p:grpSp>
          <p:nvGrpSpPr>
            <p:cNvPr id="351" name="Skupina 35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359" name="Prostoročno 343"/>
              <p:cNvSpPr>
                <a:spLocks/>
              </p:cNvSpPr>
              <p:nvPr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360" name="Prostoročno 344"/>
              <p:cNvSpPr>
                <a:spLocks/>
              </p:cNvSpPr>
              <p:nvPr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361" name="Prostoročno 345"/>
              <p:cNvSpPr>
                <a:spLocks/>
              </p:cNvSpPr>
              <p:nvPr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362" name="Prostoročno 346"/>
              <p:cNvSpPr>
                <a:spLocks/>
              </p:cNvSpPr>
              <p:nvPr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363" name="Prostoročno 347"/>
              <p:cNvSpPr>
                <a:spLocks/>
              </p:cNvSpPr>
              <p:nvPr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364" name="Prostoročno 348"/>
              <p:cNvSpPr>
                <a:spLocks/>
              </p:cNvSpPr>
              <p:nvPr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365" name="Prostoročno 349"/>
              <p:cNvSpPr>
                <a:spLocks/>
              </p:cNvSpPr>
              <p:nvPr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</p:grpSp>
        <p:grpSp>
          <p:nvGrpSpPr>
            <p:cNvPr id="352" name="Skupina 35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353" name="Prostoročno 369"/>
              <p:cNvSpPr>
                <a:spLocks/>
              </p:cNvSpPr>
              <p:nvPr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354" name="Prostoročno 370"/>
              <p:cNvSpPr>
                <a:spLocks/>
              </p:cNvSpPr>
              <p:nvPr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355" name="Prostoročno 371"/>
              <p:cNvSpPr>
                <a:spLocks/>
              </p:cNvSpPr>
              <p:nvPr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356" name="Prostoročno 372"/>
              <p:cNvSpPr>
                <a:spLocks noEditPoints="1"/>
              </p:cNvSpPr>
              <p:nvPr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357" name="Prostoročno 373"/>
              <p:cNvSpPr>
                <a:spLocks/>
              </p:cNvSpPr>
              <p:nvPr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358" name="Prostoročno 374"/>
              <p:cNvSpPr>
                <a:spLocks/>
              </p:cNvSpPr>
              <p:nvPr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</p:grpSp>
      </p:grpSp>
      <p:grpSp>
        <p:nvGrpSpPr>
          <p:cNvPr id="422" name="Skupina 52"/>
          <p:cNvGrpSpPr>
            <a:grpSpLocks noChangeAspect="1"/>
          </p:cNvGrpSpPr>
          <p:nvPr/>
        </p:nvGrpSpPr>
        <p:grpSpPr bwMode="auto">
          <a:xfrm rot="19948164">
            <a:off x="369246" y="506291"/>
            <a:ext cx="892898" cy="1021771"/>
            <a:chOff x="4634" y="754"/>
            <a:chExt cx="1164" cy="1332"/>
          </a:xfrm>
        </p:grpSpPr>
        <p:sp>
          <p:nvSpPr>
            <p:cNvPr id="423" name="Prostoročno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424" name="Prostoročno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425" name="Prostoročno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426" name="Prostoročno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427" name="Prostoročno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428" name="Prostoročno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429" name="Prostoročno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430" name="Prostoročno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</p:grpSp>
      <p:grpSp>
        <p:nvGrpSpPr>
          <p:cNvPr id="431" name="Skupina 52"/>
          <p:cNvGrpSpPr>
            <a:grpSpLocks noChangeAspect="1"/>
          </p:cNvGrpSpPr>
          <p:nvPr/>
        </p:nvGrpSpPr>
        <p:grpSpPr bwMode="auto">
          <a:xfrm rot="5825446">
            <a:off x="11635759" y="394369"/>
            <a:ext cx="408172" cy="467084"/>
            <a:chOff x="4634" y="754"/>
            <a:chExt cx="1164" cy="1332"/>
          </a:xfrm>
        </p:grpSpPr>
        <p:sp>
          <p:nvSpPr>
            <p:cNvPr id="432" name="Prostoročno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433" name="Prostoročno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434" name="Prostoročno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435" name="Prostoročno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436" name="Prostoročno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437" name="Prostoročno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438" name="Prostoročno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439" name="Prostoročno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</p:grpSp>
      <p:grpSp>
        <p:nvGrpSpPr>
          <p:cNvPr id="440" name="Skupina 66"/>
          <p:cNvGrpSpPr>
            <a:grpSpLocks noChangeAspect="1"/>
          </p:cNvGrpSpPr>
          <p:nvPr/>
        </p:nvGrpSpPr>
        <p:grpSpPr bwMode="auto">
          <a:xfrm>
            <a:off x="23436" y="3048994"/>
            <a:ext cx="388175" cy="364678"/>
            <a:chOff x="3636" y="1964"/>
            <a:chExt cx="413" cy="388"/>
          </a:xfrm>
        </p:grpSpPr>
        <p:sp>
          <p:nvSpPr>
            <p:cNvPr id="441" name="Prostoročno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442" name="Prostoročno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443" name="Prostoročno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444" name="Prostoročno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445" name="Prostoročno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446" name="Prostoročno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447" name="Prostoročno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448" name="Prostoročno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</p:grp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034904" y="828876"/>
            <a:ext cx="6058552" cy="3507549"/>
          </a:xfrm>
        </p:spPr>
        <p:txBody>
          <a:bodyPr rtlCol="0" anchor="ctr">
            <a:normAutofit/>
          </a:bodyPr>
          <a:lstStyle>
            <a:lvl1pPr algn="ctr">
              <a:defRPr sz="6000"/>
            </a:lvl1pPr>
          </a:lstStyle>
          <a:p>
            <a:pPr rtl="0"/>
            <a:r>
              <a:rPr lang="sl-SI" noProof="0"/>
              <a:t>Kliknite, če želite urediti slog naslova matrice</a:t>
            </a:r>
            <a:endParaRPr lang="sl-SI" noProof="0" dirty="0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l-SI" noProof="0" dirty="0"/>
              <a:t>Dodajte nogo</a:t>
            </a:r>
          </a:p>
        </p:txBody>
      </p:sp>
      <p:sp>
        <p:nvSpPr>
          <p:cNvPr id="3" name="Označba mesta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75848B9-E763-4F44-BF4E-29D2194F9F3A}" type="datetime1">
              <a:rPr lang="sl-SI" noProof="0" smtClean="0"/>
              <a:t>23. 11. 2021</a:t>
            </a:fld>
            <a:endParaRPr lang="sl-SI" noProof="0" dirty="0"/>
          </a:p>
        </p:txBody>
      </p:sp>
      <p:sp>
        <p:nvSpPr>
          <p:cNvPr id="5" name="Označba mesta za številko diapoz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sl-SI" noProof="0" smtClean="0"/>
              <a:t>‹#›</a:t>
            </a:fld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l-SI" noProof="0" dirty="0"/>
              <a:t>Dodajte nogo</a:t>
            </a:r>
          </a:p>
        </p:txBody>
      </p:sp>
      <p:sp>
        <p:nvSpPr>
          <p:cNvPr id="2" name="Označba mesta za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DEFEAC1-2B1F-4272-97B5-BABB0B55DB21}" type="datetime1">
              <a:rPr lang="sl-SI" noProof="0" smtClean="0"/>
              <a:t>23. 11. 2021</a:t>
            </a:fld>
            <a:endParaRPr lang="sl-SI" noProof="0" dirty="0"/>
          </a:p>
        </p:txBody>
      </p:sp>
      <p:sp>
        <p:nvSpPr>
          <p:cNvPr id="4" name="Označba mesta za številko diapoz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sl-SI" noProof="0" smtClean="0"/>
              <a:t>‹#›</a:t>
            </a:fld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rtlCol="0" anchor="b">
            <a:normAutofit/>
          </a:bodyPr>
          <a:lstStyle>
            <a:lvl1pPr>
              <a:defRPr sz="3400" b="0"/>
            </a:lvl1pPr>
          </a:lstStyle>
          <a:p>
            <a:pPr rtl="0"/>
            <a:r>
              <a:rPr lang="sl-SI" noProof="0"/>
              <a:t>Kliknite, če želite urediti slog naslova matrice</a:t>
            </a:r>
            <a:endParaRPr lang="sl-SI" noProof="0" dirty="0"/>
          </a:p>
        </p:txBody>
      </p:sp>
      <p:sp>
        <p:nvSpPr>
          <p:cNvPr id="3" name="Označba mesta za vsebino 2"/>
          <p:cNvSpPr>
            <a:spLocks noGrp="1"/>
          </p:cNvSpPr>
          <p:nvPr>
            <p:ph idx="1"/>
          </p:nvPr>
        </p:nvSpPr>
        <p:spPr>
          <a:xfrm>
            <a:off x="4480560" y="457200"/>
            <a:ext cx="6675120" cy="59436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sl-SI" noProof="0"/>
              <a:t>Uredite sloge besedila matrice</a:t>
            </a:r>
          </a:p>
          <a:p>
            <a:pPr lvl="1" rtl="0"/>
            <a:r>
              <a:rPr lang="sl-SI" noProof="0"/>
              <a:t>Druga raven</a:t>
            </a:r>
          </a:p>
          <a:p>
            <a:pPr lvl="2" rtl="0"/>
            <a:r>
              <a:rPr lang="sl-SI" noProof="0"/>
              <a:t>Tretja raven</a:t>
            </a:r>
          </a:p>
          <a:p>
            <a:pPr lvl="3" rtl="0"/>
            <a:r>
              <a:rPr lang="sl-SI" noProof="0"/>
              <a:t>Četrta raven</a:t>
            </a:r>
          </a:p>
          <a:p>
            <a:pPr lvl="4" rtl="0"/>
            <a:r>
              <a:rPr lang="sl-SI" noProof="0"/>
              <a:t>Peta raven</a:t>
            </a:r>
            <a:endParaRPr lang="sl-SI" noProof="0" dirty="0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l-SI" noProof="0"/>
              <a:t>Uredite sloge besedila matrice</a:t>
            </a:r>
          </a:p>
        </p:txBody>
      </p:sp>
      <p:sp>
        <p:nvSpPr>
          <p:cNvPr id="6" name="Označba mesta za nogo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l-SI" noProof="0" dirty="0"/>
              <a:t>Dodajte nogo</a:t>
            </a:r>
          </a:p>
        </p:txBody>
      </p:sp>
      <p:sp>
        <p:nvSpPr>
          <p:cNvPr id="5" name="Označba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6E0DA00-1E73-474C-A89E-ACE607AC6AB0}" type="datetime1">
              <a:rPr lang="sl-SI" noProof="0" smtClean="0"/>
              <a:t>23. 11. 2021</a:t>
            </a:fld>
            <a:endParaRPr lang="sl-SI" noProof="0" dirty="0"/>
          </a:p>
        </p:txBody>
      </p:sp>
      <p:sp>
        <p:nvSpPr>
          <p:cNvPr id="7" name="Označba mesta za številko diapoz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sl-SI" noProof="0" smtClean="0"/>
              <a:t>‹#›</a:t>
            </a:fld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rtlCol="0" anchor="b">
            <a:normAutofit/>
          </a:bodyPr>
          <a:lstStyle>
            <a:lvl1pPr>
              <a:defRPr sz="3400" b="0"/>
            </a:lvl1pPr>
          </a:lstStyle>
          <a:p>
            <a:pPr rtl="0"/>
            <a:r>
              <a:rPr lang="sl-SI" noProof="0"/>
              <a:t>Kliknite, če želite urediti slog naslova matrice</a:t>
            </a:r>
            <a:endParaRPr lang="sl-SI" noProof="0" dirty="0"/>
          </a:p>
        </p:txBody>
      </p:sp>
      <p:sp>
        <p:nvSpPr>
          <p:cNvPr id="3" name="Označba mesta za sliko 2" descr="Prazna označba mesta za dodajanje slike. Kliknite označbo mesta in izberite sliko, ki jo želite dodati."/>
          <p:cNvSpPr>
            <a:spLocks noGrp="1"/>
          </p:cNvSpPr>
          <p:nvPr>
            <p:ph type="pic" idx="1"/>
          </p:nvPr>
        </p:nvSpPr>
        <p:spPr>
          <a:xfrm>
            <a:off x="4480560" y="457200"/>
            <a:ext cx="6675120" cy="5943600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sl-SI" noProof="0"/>
              <a:t>Kliknite ikono, če želite dodati sliko</a:t>
            </a:r>
            <a:endParaRPr lang="sl-SI" noProof="0" dirty="0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l-SI" noProof="0"/>
              <a:t>Uredite sloge besedila matrice</a:t>
            </a:r>
          </a:p>
        </p:txBody>
      </p:sp>
      <p:sp>
        <p:nvSpPr>
          <p:cNvPr id="6" name="Označba mesta za nogo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l-SI" noProof="0" dirty="0"/>
              <a:t>Dodajte nogo</a:t>
            </a:r>
          </a:p>
        </p:txBody>
      </p:sp>
      <p:sp>
        <p:nvSpPr>
          <p:cNvPr id="5" name="Označba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6CF7934-1BE7-455B-9BD9-B3DABA519FB5}" type="datetime1">
              <a:rPr lang="sl-SI" noProof="0" smtClean="0"/>
              <a:t>23. 11. 2021</a:t>
            </a:fld>
            <a:endParaRPr lang="sl-SI" noProof="0" dirty="0"/>
          </a:p>
        </p:txBody>
      </p:sp>
      <p:sp>
        <p:nvSpPr>
          <p:cNvPr id="7" name="Označba mesta za številko diapoz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sl-SI" noProof="0" smtClean="0"/>
              <a:t>‹#›</a:t>
            </a:fld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očno 50"/>
          <p:cNvSpPr>
            <a:spLocks/>
          </p:cNvSpPr>
          <p:nvPr/>
        </p:nvSpPr>
        <p:spPr bwMode="auto">
          <a:xfrm>
            <a:off x="8761412" y="5521528"/>
            <a:ext cx="3428760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l-SI" noProof="0" dirty="0"/>
          </a:p>
        </p:txBody>
      </p:sp>
      <p:sp>
        <p:nvSpPr>
          <p:cNvPr id="8" name="Prostoročno 51"/>
          <p:cNvSpPr>
            <a:spLocks/>
          </p:cNvSpPr>
          <p:nvPr/>
        </p:nvSpPr>
        <p:spPr bwMode="auto">
          <a:xfrm>
            <a:off x="0" y="5652178"/>
            <a:ext cx="11415151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l-SI" noProof="0" dirty="0"/>
          </a:p>
        </p:txBody>
      </p:sp>
      <p:sp>
        <p:nvSpPr>
          <p:cNvPr id="9" name="Prostoročno 51"/>
          <p:cNvSpPr>
            <a:spLocks/>
          </p:cNvSpPr>
          <p:nvPr/>
        </p:nvSpPr>
        <p:spPr bwMode="auto">
          <a:xfrm>
            <a:off x="-13749" y="5865035"/>
            <a:ext cx="11415151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l-SI" noProof="0" dirty="0"/>
          </a:p>
        </p:txBody>
      </p:sp>
      <p:grpSp>
        <p:nvGrpSpPr>
          <p:cNvPr id="10" name="Skupina 66"/>
          <p:cNvGrpSpPr>
            <a:grpSpLocks noChangeAspect="1"/>
          </p:cNvGrpSpPr>
          <p:nvPr/>
        </p:nvGrpSpPr>
        <p:grpSpPr bwMode="auto">
          <a:xfrm>
            <a:off x="11647687" y="947576"/>
            <a:ext cx="426645" cy="400819"/>
            <a:chOff x="3636" y="1964"/>
            <a:chExt cx="413" cy="388"/>
          </a:xfrm>
        </p:grpSpPr>
        <p:sp>
          <p:nvSpPr>
            <p:cNvPr id="11" name="Prostoročno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2" name="Prostoročno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3" name="Prostoročno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4" name="Prostoročno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5" name="Prostoročno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6" name="Prostoročno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7" name="Prostoročno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8" name="Prostoročno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</p:grpSp>
      <p:grpSp>
        <p:nvGrpSpPr>
          <p:cNvPr id="19" name="Skupina 18"/>
          <p:cNvGrpSpPr/>
          <p:nvPr/>
        </p:nvGrpSpPr>
        <p:grpSpPr>
          <a:xfrm>
            <a:off x="11308927" y="6212029"/>
            <a:ext cx="875471" cy="645972"/>
            <a:chOff x="7344986" y="5566058"/>
            <a:chExt cx="1750940" cy="1291943"/>
          </a:xfrm>
        </p:grpSpPr>
        <p:sp>
          <p:nvSpPr>
            <p:cNvPr id="20" name="Prostoročno 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1" name="Prostoročno 100"/>
            <p:cNvSpPr>
              <a:spLocks/>
            </p:cNvSpPr>
            <p:nvPr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2" name="Prostoročno 101"/>
            <p:cNvSpPr>
              <a:spLocks/>
            </p:cNvSpPr>
            <p:nvPr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3" name="Prostoročno 102"/>
            <p:cNvSpPr>
              <a:spLocks/>
            </p:cNvSpPr>
            <p:nvPr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4" name="Prostoročno 103"/>
            <p:cNvSpPr>
              <a:spLocks/>
            </p:cNvSpPr>
            <p:nvPr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5" name="Prostoročno 104"/>
            <p:cNvSpPr>
              <a:spLocks/>
            </p:cNvSpPr>
            <p:nvPr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</p:grpSp>
      <p:grpSp>
        <p:nvGrpSpPr>
          <p:cNvPr id="26" name="Skupina 5"/>
          <p:cNvGrpSpPr>
            <a:grpSpLocks noChangeAspect="1"/>
          </p:cNvGrpSpPr>
          <p:nvPr/>
        </p:nvGrpSpPr>
        <p:grpSpPr bwMode="auto">
          <a:xfrm>
            <a:off x="2441" y="2873890"/>
            <a:ext cx="597228" cy="789302"/>
            <a:chOff x="2121" y="1060"/>
            <a:chExt cx="597" cy="789"/>
          </a:xfrm>
        </p:grpSpPr>
        <p:sp>
          <p:nvSpPr>
            <p:cNvPr id="27" name="Prostoročno 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8" name="Prostoročno 7"/>
            <p:cNvSpPr>
              <a:spLocks/>
            </p:cNvSpPr>
            <p:nvPr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9" name="Prostoročno 8"/>
            <p:cNvSpPr>
              <a:spLocks/>
            </p:cNvSpPr>
            <p:nvPr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30" name="Prostoročno 9"/>
            <p:cNvSpPr>
              <a:spLocks/>
            </p:cNvSpPr>
            <p:nvPr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31" name="Prostoročno 10"/>
            <p:cNvSpPr>
              <a:spLocks/>
            </p:cNvSpPr>
            <p:nvPr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32" name="Prostoročno 11"/>
            <p:cNvSpPr>
              <a:spLocks/>
            </p:cNvSpPr>
            <p:nvPr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33" name="Prostoročno 12"/>
            <p:cNvSpPr>
              <a:spLocks/>
            </p:cNvSpPr>
            <p:nvPr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</p:grpSp>
      <p:grpSp>
        <p:nvGrpSpPr>
          <p:cNvPr id="34" name="Skupina 16"/>
          <p:cNvGrpSpPr>
            <a:grpSpLocks noChangeAspect="1"/>
          </p:cNvGrpSpPr>
          <p:nvPr/>
        </p:nvGrpSpPr>
        <p:grpSpPr bwMode="auto">
          <a:xfrm>
            <a:off x="139505" y="-13010"/>
            <a:ext cx="1382907" cy="804244"/>
            <a:chOff x="1922" y="1129"/>
            <a:chExt cx="987" cy="574"/>
          </a:xfrm>
        </p:grpSpPr>
        <p:sp>
          <p:nvSpPr>
            <p:cNvPr id="35" name="Prostoročno 34"/>
            <p:cNvSpPr>
              <a:spLocks/>
            </p:cNvSpPr>
            <p:nvPr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36" name="Prostoročno 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37" name="Prostoročno 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38" name="Prostoročno 37"/>
            <p:cNvSpPr>
              <a:spLocks/>
            </p:cNvSpPr>
            <p:nvPr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39" name="Prostoročno 38"/>
            <p:cNvSpPr>
              <a:spLocks/>
            </p:cNvSpPr>
            <p:nvPr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40" name="Prostoročno 39"/>
            <p:cNvSpPr>
              <a:spLocks/>
            </p:cNvSpPr>
            <p:nvPr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41" name="Prostoročno 40"/>
            <p:cNvSpPr>
              <a:spLocks/>
            </p:cNvSpPr>
            <p:nvPr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42" name="Prostoročno 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</p:grpSp>
      <p:grpSp>
        <p:nvGrpSpPr>
          <p:cNvPr id="43" name="Skupina 28"/>
          <p:cNvGrpSpPr>
            <a:grpSpLocks noChangeAspect="1"/>
          </p:cNvGrpSpPr>
          <p:nvPr/>
        </p:nvGrpSpPr>
        <p:grpSpPr bwMode="auto">
          <a:xfrm>
            <a:off x="0" y="5007562"/>
            <a:ext cx="687853" cy="1147722"/>
            <a:chOff x="1901" y="2020"/>
            <a:chExt cx="1059" cy="1767"/>
          </a:xfrm>
        </p:grpSpPr>
        <p:sp>
          <p:nvSpPr>
            <p:cNvPr id="44" name="Prostoročno 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45" name="Prostoročno 30"/>
            <p:cNvSpPr>
              <a:spLocks/>
            </p:cNvSpPr>
            <p:nvPr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46" name="Prostoročno 31"/>
            <p:cNvSpPr>
              <a:spLocks/>
            </p:cNvSpPr>
            <p:nvPr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47" name="Prostoročno 32"/>
            <p:cNvSpPr>
              <a:spLocks/>
            </p:cNvSpPr>
            <p:nvPr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48" name="Prostoročno 33"/>
            <p:cNvSpPr>
              <a:spLocks/>
            </p:cNvSpPr>
            <p:nvPr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49" name="Prostoročno 34"/>
            <p:cNvSpPr>
              <a:spLocks/>
            </p:cNvSpPr>
            <p:nvPr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50" name="Prostoročno 35"/>
            <p:cNvSpPr>
              <a:spLocks/>
            </p:cNvSpPr>
            <p:nvPr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51" name="Prostoročno 36"/>
            <p:cNvSpPr>
              <a:spLocks/>
            </p:cNvSpPr>
            <p:nvPr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</p:grpSp>
      <p:grpSp>
        <p:nvGrpSpPr>
          <p:cNvPr id="52" name="Skupina 52"/>
          <p:cNvGrpSpPr>
            <a:grpSpLocks noChangeAspect="1"/>
          </p:cNvGrpSpPr>
          <p:nvPr/>
        </p:nvGrpSpPr>
        <p:grpSpPr bwMode="auto">
          <a:xfrm rot="19948164">
            <a:off x="11143247" y="105148"/>
            <a:ext cx="675071" cy="772505"/>
            <a:chOff x="4634" y="754"/>
            <a:chExt cx="1164" cy="1332"/>
          </a:xfrm>
        </p:grpSpPr>
        <p:sp>
          <p:nvSpPr>
            <p:cNvPr id="53" name="Prostoročno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54" name="Prostoročno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55" name="Prostoročno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56" name="Prostoročno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57" name="Prostoročno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58" name="Prostoročno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59" name="Prostoročno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60" name="Prostoročno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</p:grpSp>
      <p:grpSp>
        <p:nvGrpSpPr>
          <p:cNvPr id="61" name="Skupina 64"/>
          <p:cNvGrpSpPr>
            <a:grpSpLocks noChangeAspect="1"/>
          </p:cNvGrpSpPr>
          <p:nvPr/>
        </p:nvGrpSpPr>
        <p:grpSpPr bwMode="auto">
          <a:xfrm flipH="1">
            <a:off x="10782665" y="2958792"/>
            <a:ext cx="1028242" cy="1140705"/>
            <a:chOff x="2052" y="995"/>
            <a:chExt cx="768" cy="852"/>
          </a:xfrm>
        </p:grpSpPr>
        <p:sp>
          <p:nvSpPr>
            <p:cNvPr id="62" name="Prostoročno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63" name="Prostoročno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64" name="Prostoročno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65" name="Prostoročno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66" name="Prostoročno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67" name="Prostoročno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68" name="Prostoročno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69" name="Prostoročno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</p:grpSp>
      <p:sp>
        <p:nvSpPr>
          <p:cNvPr id="2" name="Označba mesta za naslov 1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sl-SI" noProof="0" dirty="0"/>
              <a:t>Kliknite, če želite urediti slog naslova matrice</a:t>
            </a:r>
          </a:p>
        </p:txBody>
      </p:sp>
      <p:sp>
        <p:nvSpPr>
          <p:cNvPr id="3" name="Označba mesta za besedilo 2"/>
          <p:cNvSpPr>
            <a:spLocks noGrp="1"/>
          </p:cNvSpPr>
          <p:nvPr>
            <p:ph type="body" idx="1"/>
          </p:nvPr>
        </p:nvSpPr>
        <p:spPr>
          <a:xfrm>
            <a:off x="1528572" y="1485900"/>
            <a:ext cx="9134856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sl-SI" noProof="0" dirty="0"/>
              <a:t>Uredite sloge besedila matrice</a:t>
            </a:r>
          </a:p>
          <a:p>
            <a:pPr lvl="1" rtl="0"/>
            <a:r>
              <a:rPr lang="sl-SI" noProof="0" dirty="0"/>
              <a:t>Druga raven</a:t>
            </a:r>
          </a:p>
          <a:p>
            <a:pPr lvl="2" rtl="0"/>
            <a:r>
              <a:rPr lang="sl-SI" noProof="0" dirty="0"/>
              <a:t>Tretja raven</a:t>
            </a:r>
          </a:p>
          <a:p>
            <a:pPr lvl="3" rtl="0"/>
            <a:r>
              <a:rPr lang="sl-SI" noProof="0" dirty="0"/>
              <a:t>Četrta raven</a:t>
            </a:r>
          </a:p>
          <a:p>
            <a:pPr lvl="4" rtl="0"/>
            <a:r>
              <a:rPr lang="sl-SI" noProof="0" dirty="0"/>
              <a:t>Peta raven</a:t>
            </a:r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sl-SI" noProof="0" dirty="0"/>
              <a:t>Dodajte nogo</a:t>
            </a:r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1063198" cy="1939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37E2C098-BA33-45F9-B6A5-5B852141FA77}" type="datetime1">
              <a:rPr lang="sl-SI" noProof="0" smtClean="0"/>
              <a:t>23. 11. 2021</a:t>
            </a:fld>
            <a:endParaRPr lang="sl-SI" noProof="0" dirty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4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CA8D9AD5-F248-4919-864A-CFD76CC027D6}" type="slidenum">
              <a:rPr lang="sl-SI" noProof="0" smtClean="0"/>
              <a:pPr/>
              <a:t>‹#›</a:t>
            </a:fld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3" r:id="rId4"/>
    <p:sldLayoutId id="2147483664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100000"/>
        </a:lnSpc>
        <a:spcBef>
          <a:spcPts val="1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7" pos="3840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file:///C:\Users\Uporabnik\Downloads\Prehrana%20Kislo%20zelje%20in%20kisla%20repa%20(1).pdf" TargetMode="External"/><Relationship Id="rId3" Type="http://schemas.openxmlformats.org/officeDocument/2006/relationships/hyperlink" Target="https://www.youtube.com/watch?v=qlsbshOwbWs" TargetMode="External"/><Relationship Id="rId7" Type="http://schemas.openxmlformats.org/officeDocument/2006/relationships/hyperlink" Target="https://ekosola.si/mlekasticno-izberem-domace-21-22/" TargetMode="External"/><Relationship Id="rId2" Type="http://schemas.openxmlformats.org/officeDocument/2006/relationships/hyperlink" Target="https://www.youtube.com/watch?v=q9ElWAvEfJ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FZy_d5ZtXC8" TargetMode="External"/><Relationship Id="rId5" Type="http://schemas.openxmlformats.org/officeDocument/2006/relationships/hyperlink" Target="https://www.youtube.com/watch?v=D5M3jJKMWsY" TargetMode="External"/><Relationship Id="rId4" Type="http://schemas.openxmlformats.org/officeDocument/2006/relationships/hyperlink" Target="https://www.youtube.com/watch?v=bgyTYmFD3v8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l-SI" dirty="0"/>
              <a:t>Postavitev naslova</a:t>
            </a:r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>
          <a:xfrm>
            <a:off x="1180730" y="2325950"/>
            <a:ext cx="9638935" cy="4048217"/>
          </a:xfrm>
        </p:spPr>
        <p:txBody>
          <a:bodyPr rtlCol="0">
            <a:normAutofit/>
          </a:bodyPr>
          <a:lstStyle/>
          <a:p>
            <a:pPr rtl="0"/>
            <a:r>
              <a:rPr lang="sl-SI" b="1" dirty="0">
                <a:latin typeface="Comic Sans MS" panose="030F0702030302020204" pitchFamily="66" charset="0"/>
              </a:rPr>
              <a:t>19. 11. 2021</a:t>
            </a:r>
          </a:p>
          <a:p>
            <a:pPr rtl="0"/>
            <a:endParaRPr lang="sl-SI" b="1" dirty="0">
              <a:latin typeface="Comic Sans MS" panose="030F0702030302020204" pitchFamily="66" charset="0"/>
            </a:endParaRPr>
          </a:p>
          <a:p>
            <a:pPr rtl="0"/>
            <a:r>
              <a:rPr lang="sl-SI" sz="4000" b="1" dirty="0">
                <a:solidFill>
                  <a:srgbClr val="7030A0"/>
                </a:solidFill>
                <a:latin typeface="Comic Sans MS" panose="030F0702030302020204" pitchFamily="66" charset="0"/>
              </a:rPr>
              <a:t>Leto 2021 je mednarodno leto sadja in zelenjave.</a:t>
            </a:r>
          </a:p>
          <a:p>
            <a:pPr rtl="0"/>
            <a:r>
              <a:rPr lang="sl-SI" sz="4000" b="1" dirty="0">
                <a:solidFill>
                  <a:srgbClr val="7030A0"/>
                </a:solidFill>
                <a:latin typeface="Comic Sans MS" panose="030F0702030302020204" pitchFamily="66" charset="0"/>
              </a:rPr>
              <a:t>Slogan letošnjega TSZ: </a:t>
            </a:r>
            <a:r>
              <a:rPr lang="sl-SI" sz="3600" b="1" dirty="0">
                <a:solidFill>
                  <a:srgbClr val="C00000"/>
                </a:solidFill>
                <a:latin typeface="Comic Sans MS" panose="030F0702030302020204" pitchFamily="66" charset="0"/>
              </a:rPr>
              <a:t>ZAJTRK S SADJEM – SUPER DAN</a:t>
            </a:r>
            <a:r>
              <a:rPr lang="sl-SI" sz="4000" b="1" dirty="0">
                <a:solidFill>
                  <a:srgbClr val="C00000"/>
                </a:solidFill>
                <a:latin typeface="Comic Sans MS" panose="030F0702030302020204" pitchFamily="66" charset="0"/>
              </a:rPr>
              <a:t>!</a:t>
            </a:r>
          </a:p>
          <a:p>
            <a:pPr rtl="0"/>
            <a:endParaRPr lang="sl-SI" b="1" dirty="0">
              <a:latin typeface="Comic Sans MS" panose="030F0702030302020204" pitchFamily="66" charset="0"/>
            </a:endParaRPr>
          </a:p>
        </p:txBody>
      </p:sp>
      <p:pic>
        <p:nvPicPr>
          <p:cNvPr id="4" name="Picture 4" descr="glava_z_logotipi (2)">
            <a:extLst>
              <a:ext uri="{FF2B5EF4-FFF2-40B4-BE49-F238E27FC236}">
                <a16:creationId xmlns:a16="http://schemas.microsoft.com/office/drawing/2014/main" id="{3B3AB6AB-B3D4-4AB0-A9E1-503BBDE34B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2263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B04FEB3-E3E4-473B-9841-26E272227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/>
              <a:t>SPREMLJEVALNE AKTIVNOSTI: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7EF53308-D657-404A-BA63-39CB1A36DA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l-SI" dirty="0"/>
              <a:t>Ogled posnetka O kmetijstvu ob dnevu slovenske hrane ga. Daše Sojer: </a:t>
            </a:r>
            <a:r>
              <a:rPr lang="sl-SI" dirty="0">
                <a:hlinkClick r:id="rId2"/>
              </a:rPr>
              <a:t>https://www.youtube.com/watch?v=q9ElWAvEfJU</a:t>
            </a:r>
            <a:r>
              <a:rPr lang="sl-SI" dirty="0"/>
              <a:t>, 11. 11. 2021</a:t>
            </a:r>
          </a:p>
          <a:p>
            <a:r>
              <a:rPr lang="sl-SI" dirty="0"/>
              <a:t>Ogled filma S čebelo do medu: </a:t>
            </a:r>
            <a:r>
              <a:rPr lang="sl-SI" dirty="0">
                <a:hlinkClick r:id="rId3"/>
              </a:rPr>
              <a:t>https://www.youtube.com/watch?v=qlsbshOwbWs</a:t>
            </a:r>
            <a:r>
              <a:rPr lang="sl-SI" dirty="0"/>
              <a:t>, 11. 11. 2021</a:t>
            </a:r>
          </a:p>
          <a:p>
            <a:r>
              <a:rPr lang="sl-SI" dirty="0"/>
              <a:t>Ogled filma Kranjska sivka: </a:t>
            </a:r>
            <a:r>
              <a:rPr lang="sl-SI" dirty="0">
                <a:hlinkClick r:id="rId4"/>
              </a:rPr>
              <a:t>https://www.youtube.com/watch?v=bgyTYmFD3v8</a:t>
            </a:r>
            <a:r>
              <a:rPr lang="sl-SI" dirty="0"/>
              <a:t>, 11. 11. 2021</a:t>
            </a:r>
          </a:p>
          <a:p>
            <a:r>
              <a:rPr lang="sl-SI" dirty="0"/>
              <a:t>Ogled dveh posnetkov o Tradicionalnem slovenskem zajtrku:   </a:t>
            </a:r>
            <a:r>
              <a:rPr lang="sl-SI" dirty="0">
                <a:hlinkClick r:id="rId5"/>
              </a:rPr>
              <a:t>https://www.youtube.com/watch?v=D5M3jJKMWsY</a:t>
            </a:r>
            <a:r>
              <a:rPr lang="sl-SI" dirty="0"/>
              <a:t>, 11. 11. 2021</a:t>
            </a:r>
          </a:p>
          <a:p>
            <a:pPr marL="45720" indent="0">
              <a:buNone/>
            </a:pPr>
            <a:r>
              <a:rPr lang="sl-SI"/>
              <a:t>     </a:t>
            </a:r>
            <a:r>
              <a:rPr lang="sl-SI">
                <a:hlinkClick r:id="rId6"/>
              </a:rPr>
              <a:t>https</a:t>
            </a:r>
            <a:r>
              <a:rPr lang="sl-SI" dirty="0">
                <a:hlinkClick r:id="rId6"/>
              </a:rPr>
              <a:t>://www.youtube.com/watch?v=FZy_d5ZtXC8</a:t>
            </a:r>
            <a:r>
              <a:rPr lang="sl-SI" dirty="0"/>
              <a:t>, 11. 11. 2021</a:t>
            </a:r>
          </a:p>
          <a:p>
            <a:r>
              <a:rPr lang="sl-SI" dirty="0"/>
              <a:t>Projekt v okviru </a:t>
            </a:r>
            <a:r>
              <a:rPr lang="sl-SI" dirty="0" err="1"/>
              <a:t>Ekošole</a:t>
            </a:r>
            <a:r>
              <a:rPr lang="sl-SI" dirty="0"/>
              <a:t> Pot mleka od kmetije do kozarca z aktivnostmi: </a:t>
            </a:r>
            <a:r>
              <a:rPr lang="sl-SI" dirty="0">
                <a:hlinkClick r:id="rId7"/>
              </a:rPr>
              <a:t>https://ekosola.si/mlekasticno-izberem-domace-21-22/</a:t>
            </a:r>
            <a:r>
              <a:rPr lang="sl-SI" dirty="0"/>
              <a:t>, 15. 11. 2021</a:t>
            </a:r>
          </a:p>
          <a:p>
            <a:r>
              <a:rPr lang="sl-SI" dirty="0"/>
              <a:t>Branje besedila o zelji in repi: </a:t>
            </a:r>
            <a:r>
              <a:rPr lang="sl-SI" dirty="0">
                <a:hlinkClick r:id="rId8" action="ppaction://hlinkfile"/>
              </a:rPr>
              <a:t>file:///C:/Users/Uporabnik/Downloads/Prehrana%20Kislo%20zelje%20in%20kisla%20repa%20(1).pdf</a:t>
            </a:r>
            <a:r>
              <a:rPr lang="sl-SI" dirty="0"/>
              <a:t>, 11. 11. 2021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629778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86A6D22-61D6-4287-BE59-2627EA66E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305" y="-133164"/>
            <a:ext cx="7146524" cy="5841506"/>
          </a:xfrm>
        </p:spPr>
        <p:txBody>
          <a:bodyPr>
            <a:normAutofit fontScale="90000"/>
          </a:bodyPr>
          <a:lstStyle/>
          <a:p>
            <a:br>
              <a:rPr lang="sl-SI" dirty="0"/>
            </a:br>
            <a:br>
              <a:rPr lang="sl-SI" dirty="0"/>
            </a:br>
            <a:r>
              <a:rPr lang="sl-SI" dirty="0"/>
              <a:t>Slovenski tradicionalni zajtrk: </a:t>
            </a:r>
            <a:br>
              <a:rPr lang="sl-SI" dirty="0"/>
            </a:br>
            <a:r>
              <a:rPr lang="sl-SI" dirty="0"/>
              <a:t>-</a:t>
            </a:r>
            <a:r>
              <a:rPr lang="sl-SI" b="1" dirty="0"/>
              <a:t>lokalni</a:t>
            </a:r>
            <a:r>
              <a:rPr lang="sl-SI" dirty="0"/>
              <a:t> </a:t>
            </a:r>
            <a:r>
              <a:rPr lang="sl-SI" b="1" dirty="0"/>
              <a:t>med </a:t>
            </a:r>
            <a:r>
              <a:rPr lang="sl-SI" sz="1600" b="1" dirty="0"/>
              <a:t>(Čebelarstvo Mur Podgora) </a:t>
            </a:r>
            <a:br>
              <a:rPr lang="sl-SI" b="1" dirty="0"/>
            </a:br>
            <a:r>
              <a:rPr lang="sl-SI" b="1" dirty="0"/>
              <a:t>-BIO maslo </a:t>
            </a:r>
            <a:r>
              <a:rPr lang="sl-SI" sz="1600" b="1" dirty="0"/>
              <a:t>(</a:t>
            </a:r>
            <a:r>
              <a:rPr lang="sl-SI" sz="1600" b="1" dirty="0" err="1"/>
              <a:t>Bio</a:t>
            </a:r>
            <a:r>
              <a:rPr lang="sl-SI" sz="1600" b="1" dirty="0"/>
              <a:t> Dobrote Postojna) </a:t>
            </a:r>
            <a:br>
              <a:rPr lang="sl-SI" b="1" dirty="0"/>
            </a:br>
            <a:r>
              <a:rPr lang="sl-SI" b="1" dirty="0"/>
              <a:t>-lokalno mleko </a:t>
            </a:r>
            <a:r>
              <a:rPr lang="sl-SI" sz="1600" b="1" dirty="0"/>
              <a:t>(Kmetija sirarna Bogataj) </a:t>
            </a:r>
            <a:br>
              <a:rPr lang="sl-SI" b="1" dirty="0"/>
            </a:br>
            <a:r>
              <a:rPr lang="sl-SI" b="1" dirty="0"/>
              <a:t>-lokalni črni kruh </a:t>
            </a:r>
            <a:r>
              <a:rPr lang="sl-SI" sz="1600" b="1" dirty="0"/>
              <a:t>(Majda Možina Dolenčice, Pekarna Žiri)</a:t>
            </a:r>
            <a:br>
              <a:rPr lang="sl-SI" b="1" dirty="0"/>
            </a:br>
            <a:r>
              <a:rPr lang="sl-SI" b="1" dirty="0"/>
              <a:t>- lokalni suhi jabolčni krhlji </a:t>
            </a:r>
            <a:r>
              <a:rPr lang="sl-SI" sz="1600" b="1" dirty="0"/>
              <a:t>(Majda Možina Dolenčice, Kmetija Matic Hotavlje))</a:t>
            </a:r>
          </a:p>
        </p:txBody>
      </p:sp>
    </p:spTree>
    <p:extLst>
      <p:ext uri="{BB962C8B-B14F-4D97-AF65-F5344CB8AC3E}">
        <p14:creationId xmlns:p14="http://schemas.microsoft.com/office/powerpoint/2010/main" val="3650521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2AB79A1-CD24-4D06-9381-FEC31CCE4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844368"/>
          </a:xfrm>
        </p:spPr>
        <p:txBody>
          <a:bodyPr/>
          <a:lstStyle/>
          <a:p>
            <a:r>
              <a:rPr lang="sl-SI" b="1" dirty="0"/>
              <a:t>POMEN REDNEGA ZAJTRKOVANJA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50CC475A-B1B4-4B5B-9CD0-50D7215EE8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8572" y="1056444"/>
            <a:ext cx="9134856" cy="5433134"/>
          </a:xfrm>
        </p:spPr>
        <p:txBody>
          <a:bodyPr>
            <a:normAutofit lnSpcReduction="10000"/>
          </a:bodyPr>
          <a:lstStyle/>
          <a:p>
            <a:r>
              <a:rPr lang="sl-SI" sz="2400" dirty="0"/>
              <a:t>Zajtrk naj predstavlja približno </a:t>
            </a:r>
            <a:r>
              <a:rPr lang="sl-SI" sz="2400" b="1" dirty="0"/>
              <a:t>20 % vseh dnevnih potreb </a:t>
            </a:r>
            <a:r>
              <a:rPr lang="sl-SI" sz="2400" dirty="0"/>
              <a:t>in je </a:t>
            </a:r>
            <a:r>
              <a:rPr lang="sl-SI" sz="2400" b="1" dirty="0"/>
              <a:t>eden najpomembnejših </a:t>
            </a:r>
            <a:r>
              <a:rPr lang="sl-SI" sz="2400" dirty="0"/>
              <a:t>obrokov.</a:t>
            </a:r>
          </a:p>
          <a:p>
            <a:r>
              <a:rPr lang="sl-SI" sz="2400" dirty="0"/>
              <a:t>S prehranskega vidika dobimo v </a:t>
            </a:r>
            <a:r>
              <a:rPr lang="sl-SI" sz="2400" b="1" dirty="0"/>
              <a:t>telo hranilne snovi, </a:t>
            </a:r>
            <a:r>
              <a:rPr lang="sl-SI" sz="2400" dirty="0"/>
              <a:t>ki: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l-SI" sz="2400" dirty="0"/>
              <a:t>   dajejo telesu energijo (maščobe, ogljikovi hidrati)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l-SI" sz="2400" dirty="0"/>
              <a:t>   so pomembne za rast in obnovo telesa (beljakovine)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l-SI" sz="2400" dirty="0"/>
              <a:t>   nas ščitijo pred boleznimi (vitamini in minerali)</a:t>
            </a:r>
          </a:p>
          <a:p>
            <a:r>
              <a:rPr lang="sl-SI" sz="2400" dirty="0"/>
              <a:t>Z </a:t>
            </a:r>
            <a:r>
              <a:rPr lang="sl-SI" sz="2400" b="1" dirty="0"/>
              <a:t>razvojno psihološkega vidika</a:t>
            </a:r>
            <a:r>
              <a:rPr lang="sl-SI" sz="2400" dirty="0"/>
              <a:t>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l-SI" sz="2400" dirty="0"/>
              <a:t>  izboljša se razpoloženje (″lačen si </a:t>
            </a:r>
            <a:r>
              <a:rPr lang="sl-SI" sz="2400" dirty="0" err="1"/>
              <a:t>ful</a:t>
            </a:r>
            <a:r>
              <a:rPr lang="sl-SI" sz="2400" dirty="0"/>
              <a:t> drugačen″)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l-SI" sz="2400" dirty="0"/>
              <a:t>  izboljša se zmožnost reševanja kompleksnih nalog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l-SI" sz="2400" dirty="0"/>
              <a:t>  izboljšajo se pozornost, spomin in odzivni čas.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86341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slov 12"/>
          <p:cNvSpPr>
            <a:spLocks noGrp="1"/>
          </p:cNvSpPr>
          <p:nvPr>
            <p:ph type="title"/>
          </p:nvPr>
        </p:nvSpPr>
        <p:spPr>
          <a:xfrm>
            <a:off x="1524000" y="78909"/>
            <a:ext cx="9133730" cy="1519071"/>
          </a:xfrm>
        </p:spPr>
        <p:txBody>
          <a:bodyPr rtlCol="0"/>
          <a:lstStyle/>
          <a:p>
            <a:pPr>
              <a:defRPr/>
            </a:pPr>
            <a:r>
              <a:rPr lang="sl-SI" altLang="sl-SI" b="1" u="sng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Zakaj je sadje pomembno v uravnoteženi prehrani ?</a:t>
            </a:r>
          </a:p>
        </p:txBody>
      </p:sp>
      <p:sp>
        <p:nvSpPr>
          <p:cNvPr id="14" name="Označba mesta za vsebino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lnSpc>
                <a:spcPct val="90000"/>
              </a:lnSpc>
              <a:buNone/>
              <a:defRPr/>
            </a:pPr>
            <a:endParaRPr lang="sl-SI" altLang="sl-SI" b="1" u="sng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  <a:defRPr/>
            </a:pPr>
            <a:r>
              <a:rPr lang="sl-SI" altLang="sl-SI" b="1" dirty="0">
                <a:solidFill>
                  <a:srgbClr val="003300"/>
                </a:solidFill>
                <a:latin typeface="Comic Sans MS" panose="030F0702030302020204" pitchFamily="66" charset="0"/>
              </a:rPr>
              <a:t>Ker vsebuje veliko zdrave z minerali bogate vode (75–90 %).</a:t>
            </a:r>
          </a:p>
          <a:p>
            <a:pPr>
              <a:lnSpc>
                <a:spcPct val="90000"/>
              </a:lnSpc>
              <a:defRPr/>
            </a:pPr>
            <a:r>
              <a:rPr lang="sl-SI" altLang="sl-SI" b="1" dirty="0">
                <a:solidFill>
                  <a:srgbClr val="003300"/>
                </a:solidFill>
                <a:latin typeface="Comic Sans MS" panose="030F0702030302020204" pitchFamily="66" charset="0"/>
              </a:rPr>
              <a:t>Ker je najbolj sveža in naravna hrana, ki odžeja, osveži in nahrani.</a:t>
            </a:r>
          </a:p>
          <a:p>
            <a:pPr>
              <a:lnSpc>
                <a:spcPct val="90000"/>
              </a:lnSpc>
              <a:defRPr/>
            </a:pPr>
            <a:r>
              <a:rPr lang="sl-SI" altLang="sl-SI" b="1" dirty="0">
                <a:solidFill>
                  <a:srgbClr val="003300"/>
                </a:solidFill>
                <a:latin typeface="Comic Sans MS" panose="030F0702030302020204" pitchFamily="66" charset="0"/>
              </a:rPr>
              <a:t>Ker uživanje sadja izboljšuje funkcije delovanja vseh  človeških organov, tudi možganov.</a:t>
            </a:r>
          </a:p>
          <a:p>
            <a:pPr>
              <a:lnSpc>
                <a:spcPct val="90000"/>
              </a:lnSpc>
              <a:defRPr/>
            </a:pPr>
            <a:r>
              <a:rPr lang="sl-SI" altLang="sl-SI" b="1" dirty="0">
                <a:solidFill>
                  <a:srgbClr val="003300"/>
                </a:solidFill>
                <a:latin typeface="Comic Sans MS" panose="030F0702030302020204" pitchFamily="66" charset="0"/>
              </a:rPr>
              <a:t>Ker se ob uživanju sadja počutimo bolje.</a:t>
            </a:r>
          </a:p>
          <a:p>
            <a:pPr>
              <a:lnSpc>
                <a:spcPct val="90000"/>
              </a:lnSpc>
              <a:defRPr/>
            </a:pPr>
            <a:r>
              <a:rPr lang="sl-SI" altLang="sl-SI" b="1" dirty="0">
                <a:solidFill>
                  <a:srgbClr val="003300"/>
                </a:solidFill>
                <a:latin typeface="Comic Sans MS" panose="030F0702030302020204" pitchFamily="66" charset="0"/>
              </a:rPr>
              <a:t>Ker je sezonsko sadje najcenejša zdrava hrana.</a:t>
            </a:r>
          </a:p>
        </p:txBody>
      </p:sp>
    </p:spTree>
    <p:extLst>
      <p:ext uri="{BB962C8B-B14F-4D97-AF65-F5344CB8AC3E}">
        <p14:creationId xmlns:p14="http://schemas.microsoft.com/office/powerpoint/2010/main" val="1403866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l-SI" b="1" dirty="0">
                <a:latin typeface="Comic Sans MS" panose="030F0702030302020204" pitchFamily="66" charset="0"/>
              </a:rPr>
              <a:t>Katere vrste sadja uspevajo v Sloveniji?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FA37605-25BF-4D96-A50E-C221F5AA260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92458" y="1432634"/>
            <a:ext cx="10147177" cy="4152900"/>
          </a:xfrm>
        </p:spPr>
        <p:txBody>
          <a:bodyPr numCol="4">
            <a:normAutofit/>
          </a:bodyPr>
          <a:lstStyle/>
          <a:p>
            <a:pPr marL="45720" indent="0" algn="l" eaLnBrk="1" hangingPunct="1">
              <a:lnSpc>
                <a:spcPct val="80000"/>
              </a:lnSpc>
              <a:buNone/>
            </a:pPr>
            <a:r>
              <a:rPr lang="sl-SI" altLang="sl-SI" sz="2800" dirty="0">
                <a:latin typeface="Comic Sans MS" panose="030F0702030302020204" pitchFamily="66" charset="0"/>
              </a:rPr>
              <a:t>Jabolka</a:t>
            </a:r>
          </a:p>
          <a:p>
            <a:pPr marL="45720" indent="0" algn="l" eaLnBrk="1" hangingPunct="1">
              <a:lnSpc>
                <a:spcPct val="80000"/>
              </a:lnSpc>
              <a:buNone/>
            </a:pPr>
            <a:r>
              <a:rPr lang="sl-SI" altLang="sl-SI" sz="2800" dirty="0">
                <a:latin typeface="Comic Sans MS" panose="030F0702030302020204" pitchFamily="66" charset="0"/>
              </a:rPr>
              <a:t>Hruške</a:t>
            </a:r>
          </a:p>
          <a:p>
            <a:pPr marL="45720" indent="0" algn="l" eaLnBrk="1" hangingPunct="1">
              <a:lnSpc>
                <a:spcPct val="80000"/>
              </a:lnSpc>
              <a:buNone/>
            </a:pPr>
            <a:r>
              <a:rPr lang="sl-SI" altLang="sl-SI" sz="2800" dirty="0" err="1">
                <a:latin typeface="Comic Sans MS" panose="030F0702030302020204" pitchFamily="66" charset="0"/>
              </a:rPr>
              <a:t>Nashi</a:t>
            </a:r>
            <a:r>
              <a:rPr lang="sl-SI" altLang="sl-SI" sz="2800" dirty="0">
                <a:latin typeface="Comic Sans MS" panose="030F0702030302020204" pitchFamily="66" charset="0"/>
              </a:rPr>
              <a:t> ali azijska hruška</a:t>
            </a:r>
          </a:p>
          <a:p>
            <a:pPr marL="45720" indent="0" algn="l" eaLnBrk="1" hangingPunct="1">
              <a:lnSpc>
                <a:spcPct val="80000"/>
              </a:lnSpc>
              <a:buNone/>
            </a:pPr>
            <a:r>
              <a:rPr lang="sl-SI" altLang="sl-SI" sz="2800" dirty="0">
                <a:latin typeface="Comic Sans MS" panose="030F0702030302020204" pitchFamily="66" charset="0"/>
              </a:rPr>
              <a:t>Kutine</a:t>
            </a:r>
          </a:p>
          <a:p>
            <a:pPr marL="45720" indent="0" algn="l" eaLnBrk="1" hangingPunct="1">
              <a:lnSpc>
                <a:spcPct val="80000"/>
              </a:lnSpc>
              <a:buNone/>
            </a:pPr>
            <a:r>
              <a:rPr lang="sl-SI" altLang="sl-SI" sz="2800" dirty="0">
                <a:latin typeface="Comic Sans MS" panose="030F0702030302020204" pitchFamily="66" charset="0"/>
              </a:rPr>
              <a:t>Breskve</a:t>
            </a:r>
          </a:p>
          <a:p>
            <a:pPr marL="45720" indent="0" algn="l" eaLnBrk="1" hangingPunct="1">
              <a:lnSpc>
                <a:spcPct val="80000"/>
              </a:lnSpc>
              <a:buNone/>
            </a:pPr>
            <a:r>
              <a:rPr lang="sl-SI" altLang="sl-SI" sz="2800" dirty="0">
                <a:latin typeface="Comic Sans MS" panose="030F0702030302020204" pitchFamily="66" charset="0"/>
              </a:rPr>
              <a:t>Nektarine</a:t>
            </a:r>
          </a:p>
          <a:p>
            <a:pPr marL="45720" indent="0" algn="l" eaLnBrk="1" hangingPunct="1">
              <a:lnSpc>
                <a:spcPct val="80000"/>
              </a:lnSpc>
              <a:buNone/>
            </a:pPr>
            <a:r>
              <a:rPr lang="sl-SI" altLang="sl-SI" sz="2800" dirty="0">
                <a:latin typeface="Comic Sans MS" panose="030F0702030302020204" pitchFamily="66" charset="0"/>
              </a:rPr>
              <a:t>Češnje</a:t>
            </a:r>
          </a:p>
          <a:p>
            <a:pPr>
              <a:lnSpc>
                <a:spcPct val="80000"/>
              </a:lnSpc>
              <a:buNone/>
            </a:pPr>
            <a:r>
              <a:rPr lang="sl-SI" altLang="sl-SI" sz="2800" dirty="0">
                <a:latin typeface="Comic Sans MS" panose="030F0702030302020204" pitchFamily="66" charset="0"/>
              </a:rPr>
              <a:t>Višnje</a:t>
            </a:r>
          </a:p>
          <a:p>
            <a:pPr>
              <a:lnSpc>
                <a:spcPct val="80000"/>
              </a:lnSpc>
              <a:buNone/>
            </a:pPr>
            <a:r>
              <a:rPr lang="sl-SI" altLang="sl-SI" sz="2800" dirty="0">
                <a:latin typeface="Comic Sans MS" panose="030F0702030302020204" pitchFamily="66" charset="0"/>
              </a:rPr>
              <a:t>Slive</a:t>
            </a:r>
          </a:p>
          <a:p>
            <a:pPr>
              <a:lnSpc>
                <a:spcPct val="80000"/>
              </a:lnSpc>
              <a:buNone/>
            </a:pPr>
            <a:r>
              <a:rPr lang="sl-SI" altLang="sl-SI" sz="2800" dirty="0">
                <a:latin typeface="Comic Sans MS" panose="030F0702030302020204" pitchFamily="66" charset="0"/>
              </a:rPr>
              <a:t>Marelice</a:t>
            </a:r>
          </a:p>
          <a:p>
            <a:pPr>
              <a:lnSpc>
                <a:spcPct val="80000"/>
              </a:lnSpc>
              <a:buNone/>
            </a:pPr>
            <a:r>
              <a:rPr lang="sl-SI" altLang="sl-SI" sz="2800" dirty="0">
                <a:latin typeface="Comic Sans MS" panose="030F0702030302020204" pitchFamily="66" charset="0"/>
              </a:rPr>
              <a:t>Jagode</a:t>
            </a:r>
          </a:p>
          <a:p>
            <a:pPr>
              <a:lnSpc>
                <a:spcPct val="80000"/>
              </a:lnSpc>
              <a:buNone/>
            </a:pPr>
            <a:r>
              <a:rPr lang="sl-SI" altLang="sl-SI" sz="2800" dirty="0">
                <a:latin typeface="Comic Sans MS" panose="030F0702030302020204" pitchFamily="66" charset="0"/>
              </a:rPr>
              <a:t>Maline</a:t>
            </a:r>
          </a:p>
          <a:p>
            <a:pPr>
              <a:lnSpc>
                <a:spcPct val="80000"/>
              </a:lnSpc>
              <a:buNone/>
            </a:pPr>
            <a:r>
              <a:rPr lang="sl-SI" altLang="sl-SI" sz="2800" dirty="0">
                <a:latin typeface="Comic Sans MS" panose="030F0702030302020204" pitchFamily="66" charset="0"/>
              </a:rPr>
              <a:t>Robide</a:t>
            </a:r>
          </a:p>
          <a:p>
            <a:pPr>
              <a:lnSpc>
                <a:spcPct val="80000"/>
              </a:lnSpc>
              <a:buNone/>
            </a:pPr>
            <a:r>
              <a:rPr lang="sl-SI" altLang="sl-SI" sz="2800" dirty="0">
                <a:latin typeface="Comic Sans MS" panose="030F0702030302020204" pitchFamily="66" charset="0"/>
              </a:rPr>
              <a:t>Rdeči ribez</a:t>
            </a:r>
          </a:p>
          <a:p>
            <a:pPr>
              <a:lnSpc>
                <a:spcPct val="80000"/>
              </a:lnSpc>
              <a:buNone/>
            </a:pPr>
            <a:r>
              <a:rPr lang="sl-SI" altLang="sl-SI" sz="2800" dirty="0">
                <a:latin typeface="Comic Sans MS" panose="030F0702030302020204" pitchFamily="66" charset="0"/>
              </a:rPr>
              <a:t>Črni ribez</a:t>
            </a:r>
          </a:p>
          <a:p>
            <a:pPr>
              <a:lnSpc>
                <a:spcPct val="80000"/>
              </a:lnSpc>
              <a:buNone/>
            </a:pPr>
            <a:r>
              <a:rPr lang="sl-SI" altLang="sl-SI" sz="2800" dirty="0">
                <a:latin typeface="Comic Sans MS" panose="030F0702030302020204" pitchFamily="66" charset="0"/>
              </a:rPr>
              <a:t>Kosmulje</a:t>
            </a:r>
          </a:p>
          <a:p>
            <a:pPr>
              <a:lnSpc>
                <a:spcPct val="80000"/>
              </a:lnSpc>
              <a:buNone/>
            </a:pPr>
            <a:r>
              <a:rPr lang="sl-SI" altLang="sl-SI" sz="2800" dirty="0">
                <a:latin typeface="Comic Sans MS" panose="030F0702030302020204" pitchFamily="66" charset="0"/>
              </a:rPr>
              <a:t>Orehi</a:t>
            </a:r>
          </a:p>
          <a:p>
            <a:pPr>
              <a:lnSpc>
                <a:spcPct val="80000"/>
              </a:lnSpc>
              <a:buNone/>
            </a:pPr>
            <a:r>
              <a:rPr lang="sl-SI" altLang="sl-SI" sz="2800" dirty="0">
                <a:latin typeface="Comic Sans MS" panose="030F0702030302020204" pitchFamily="66" charset="0"/>
              </a:rPr>
              <a:t>Lešniki</a:t>
            </a:r>
          </a:p>
          <a:p>
            <a:pPr>
              <a:lnSpc>
                <a:spcPct val="80000"/>
              </a:lnSpc>
              <a:buNone/>
            </a:pPr>
            <a:r>
              <a:rPr lang="sl-SI" altLang="sl-SI" sz="2800" dirty="0">
                <a:latin typeface="Comic Sans MS" panose="030F0702030302020204" pitchFamily="66" charset="0"/>
              </a:rPr>
              <a:t>Kostanj</a:t>
            </a:r>
          </a:p>
          <a:p>
            <a:pPr>
              <a:lnSpc>
                <a:spcPct val="80000"/>
              </a:lnSpc>
              <a:buNone/>
            </a:pPr>
            <a:r>
              <a:rPr lang="sl-SI" altLang="sl-SI" sz="2800" dirty="0">
                <a:latin typeface="Comic Sans MS" panose="030F0702030302020204" pitchFamily="66" charset="0"/>
              </a:rPr>
              <a:t>Kaki </a:t>
            </a:r>
          </a:p>
          <a:p>
            <a:pPr>
              <a:lnSpc>
                <a:spcPct val="80000"/>
              </a:lnSpc>
              <a:buNone/>
            </a:pPr>
            <a:r>
              <a:rPr lang="sl-SI" altLang="sl-SI" sz="2800" dirty="0">
                <a:latin typeface="Comic Sans MS" panose="030F0702030302020204" pitchFamily="66" charset="0"/>
              </a:rPr>
              <a:t>Smokve ali   fige</a:t>
            </a:r>
          </a:p>
          <a:p>
            <a:pPr>
              <a:lnSpc>
                <a:spcPct val="80000"/>
              </a:lnSpc>
              <a:buNone/>
            </a:pPr>
            <a:r>
              <a:rPr lang="sl-SI" altLang="sl-SI" sz="2800" dirty="0">
                <a:latin typeface="Comic Sans MS" panose="030F0702030302020204" pitchFamily="66" charset="0"/>
              </a:rPr>
              <a:t> Kivi ali aktinidija</a:t>
            </a:r>
          </a:p>
          <a:p>
            <a:pPr>
              <a:lnSpc>
                <a:spcPct val="80000"/>
              </a:lnSpc>
              <a:buNone/>
            </a:pPr>
            <a:r>
              <a:rPr lang="sl-SI" altLang="sl-SI" sz="2800" dirty="0">
                <a:latin typeface="Comic Sans MS" panose="030F0702030302020204" pitchFamily="66" charset="0"/>
              </a:rPr>
              <a:t>Ameriške borovnice</a:t>
            </a:r>
          </a:p>
          <a:p>
            <a:pPr algn="l" eaLnBrk="1" hangingPunct="1">
              <a:lnSpc>
                <a:spcPct val="80000"/>
              </a:lnSpc>
            </a:pPr>
            <a:endParaRPr lang="sl-SI" altLang="sl-SI" sz="2000" b="1" dirty="0">
              <a:latin typeface="Tahoma" panose="020B0604030504040204" pitchFamily="34" charset="0"/>
            </a:endParaRPr>
          </a:p>
        </p:txBody>
      </p:sp>
      <p:pic>
        <p:nvPicPr>
          <p:cNvPr id="3" name="Slika 2">
            <a:extLst>
              <a:ext uri="{FF2B5EF4-FFF2-40B4-BE49-F238E27FC236}">
                <a16:creationId xmlns:a16="http://schemas.microsoft.com/office/drawing/2014/main" id="{BD0E744A-3584-4287-BDF4-95AE44CDCD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9844" y="5397850"/>
            <a:ext cx="2449860" cy="1456446"/>
          </a:xfrm>
          <a:prstGeom prst="rect">
            <a:avLst/>
          </a:prstGeom>
        </p:spPr>
      </p:pic>
      <p:pic>
        <p:nvPicPr>
          <p:cNvPr id="4" name="Slika 3">
            <a:extLst>
              <a:ext uri="{FF2B5EF4-FFF2-40B4-BE49-F238E27FC236}">
                <a16:creationId xmlns:a16="http://schemas.microsoft.com/office/drawing/2014/main" id="{D9BA6329-A4CA-4779-BDAD-C93F75A9294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66054" y="78910"/>
            <a:ext cx="2466975" cy="1847850"/>
          </a:xfrm>
          <a:prstGeom prst="rect">
            <a:avLst/>
          </a:prstGeom>
        </p:spPr>
      </p:pic>
      <p:pic>
        <p:nvPicPr>
          <p:cNvPr id="6" name="Slika 5">
            <a:extLst>
              <a:ext uri="{FF2B5EF4-FFF2-40B4-BE49-F238E27FC236}">
                <a16:creationId xmlns:a16="http://schemas.microsoft.com/office/drawing/2014/main" id="{A10EDE2C-E141-4830-9F08-CCCADE7A383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42140" y="5022970"/>
            <a:ext cx="2449860" cy="1835030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7EA40FE7-D1C8-461E-84A3-555D1A7BB38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43991" y="5397850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606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24000" y="78909"/>
            <a:ext cx="9133730" cy="1021921"/>
          </a:xfrm>
        </p:spPr>
        <p:txBody>
          <a:bodyPr rtlCol="0">
            <a:noAutofit/>
          </a:bodyPr>
          <a:lstStyle/>
          <a:p>
            <a:pPr rtl="0"/>
            <a:r>
              <a:rPr lang="sl-SI" b="1" dirty="0">
                <a:latin typeface="Comic Sans MS" panose="030F0702030302020204" pitchFamily="66" charset="0"/>
              </a:rPr>
              <a:t>Poznamo več vrst jabolk. 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CF8EAAAE-4E30-4342-913A-D347D1709A7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l-SI" dirty="0"/>
          </a:p>
        </p:txBody>
      </p:sp>
      <p:pic>
        <p:nvPicPr>
          <p:cNvPr id="3074" name="Picture 2" descr="Vrste jabolk">
            <a:extLst>
              <a:ext uri="{FF2B5EF4-FFF2-40B4-BE49-F238E27FC236}">
                <a16:creationId xmlns:a16="http://schemas.microsoft.com/office/drawing/2014/main" id="{1A49FA35-9403-4ED9-8E6F-B3B026B4915E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395" y="1194048"/>
            <a:ext cx="8627291" cy="566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2705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sl-SI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10F56B91-A91D-4D1F-A3ED-40A92C6CB35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0" y="1485900"/>
            <a:ext cx="9134475" cy="4152900"/>
          </a:xfrm>
        </p:spPr>
        <p:txBody>
          <a:bodyPr/>
          <a:lstStyle/>
          <a:p>
            <a:pPr algn="l" eaLnBrk="1" hangingPunct="1"/>
            <a:r>
              <a:rPr lang="sl-SI" altLang="sl-SI" sz="2400" b="1" dirty="0">
                <a:solidFill>
                  <a:srgbClr val="003300"/>
                </a:solidFill>
                <a:latin typeface="Comic Sans MS" panose="030F0702030302020204" pitchFamily="66" charset="0"/>
              </a:rPr>
              <a:t>Večina sadja v Sloveniji je pridelano na integriran način, manjši del na ekološki način. </a:t>
            </a:r>
          </a:p>
          <a:p>
            <a:r>
              <a:rPr lang="sl-SI" sz="2400" dirty="0">
                <a:latin typeface="Comic Sans MS" panose="030F0702030302020204" pitchFamily="66" charset="0"/>
              </a:rPr>
              <a:t>Prav tako je ključnega pomena, da so </a:t>
            </a:r>
            <a:r>
              <a:rPr lang="sl-SI" sz="2400" b="1" dirty="0">
                <a:latin typeface="Comic Sans MS" panose="030F0702030302020204" pitchFamily="66" charset="0"/>
              </a:rPr>
              <a:t>poti od hladilnika do trgovine čim krajše</a:t>
            </a:r>
            <a:r>
              <a:rPr lang="sl-SI" sz="2400" dirty="0">
                <a:latin typeface="Comic Sans MS" panose="030F0702030302020204" pitchFamily="66" charset="0"/>
              </a:rPr>
              <a:t>, saj lahko tako potrošniki v jabolku užijejo največ vitaminov, sočnosti in svežine.</a:t>
            </a:r>
            <a:endParaRPr lang="sl-SI" altLang="sl-SI" sz="2400" b="1" dirty="0">
              <a:solidFill>
                <a:srgbClr val="00330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r>
              <a:rPr lang="sl-SI" altLang="sl-SI" sz="2400" b="1" u="sng" dirty="0">
                <a:solidFill>
                  <a:srgbClr val="860000"/>
                </a:solidFill>
                <a:latin typeface="Comic Sans MS" panose="030F0702030302020204" pitchFamily="66" charset="0"/>
              </a:rPr>
              <a:t>POMEMBNO JE VEDETI! </a:t>
            </a:r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r>
              <a:rPr lang="sl-SI" altLang="sl-SI" sz="2400" b="1" dirty="0">
                <a:solidFill>
                  <a:srgbClr val="86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Ne glede na način pridelave (integrirana ali ekološka pridelava) je sadje, ob doslednem izvajanju tehnoloških ukrepov varno za uživanje. </a:t>
            </a:r>
          </a:p>
          <a:p>
            <a:pPr algn="l" eaLnBrk="1" hangingPunct="1"/>
            <a:endParaRPr lang="sl-SI" altLang="sl-SI" sz="2500" b="1" dirty="0">
              <a:solidFill>
                <a:srgbClr val="003300"/>
              </a:solidFill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B499921A-8361-4BB5-9DED-B33F519038B9}"/>
              </a:ext>
            </a:extLst>
          </p:cNvPr>
          <p:cNvSpPr txBox="1">
            <a:spLocks noChangeArrowheads="1"/>
          </p:cNvSpPr>
          <p:nvPr/>
        </p:nvSpPr>
        <p:spPr>
          <a:xfrm>
            <a:off x="179388" y="5013325"/>
            <a:ext cx="8964612" cy="1616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sl-SI" altLang="sl-SI" sz="2800" b="1" dirty="0">
              <a:solidFill>
                <a:srgbClr val="86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64025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48F08F4-9098-4445-8041-70B2660F3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 u="sng" dirty="0">
                <a:solidFill>
                  <a:srgbClr val="003E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Načini uživanja sadja (primer jabolka):</a:t>
            </a:r>
            <a:br>
              <a:rPr lang="sl-SI" altLang="sl-SI" sz="3600" b="1" u="sng" dirty="0">
                <a:solidFill>
                  <a:srgbClr val="003E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sl-SI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B7F41CB2-042C-4CF1-9DB8-9F406EB2DC9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8763" y="1485900"/>
            <a:ext cx="9134475" cy="4152900"/>
          </a:xfrm>
        </p:spPr>
        <p:txBody>
          <a:bodyPr>
            <a:normAutofit fontScale="25000" lnSpcReduction="20000"/>
          </a:bodyPr>
          <a:lstStyle/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sl-SI" altLang="sl-SI" sz="200" b="1" u="sng" dirty="0">
              <a:solidFill>
                <a:srgbClr val="003E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sl-SI" altLang="sl-SI" sz="8000" b="1" dirty="0">
                <a:solidFill>
                  <a:srgbClr val="003E00"/>
                </a:solidFill>
                <a:latin typeface="Comic Sans MS" panose="030F0702030302020204" pitchFamily="66" charset="0"/>
              </a:rPr>
              <a:t>sveža jabolka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sl-SI" altLang="sl-SI" sz="8000" b="1" dirty="0">
                <a:solidFill>
                  <a:srgbClr val="003E00"/>
                </a:solidFill>
                <a:latin typeface="Comic Sans MS" panose="030F0702030302020204" pitchFamily="66" charset="0"/>
              </a:rPr>
              <a:t>jabolčni sokovi in sirupi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sl-SI" altLang="sl-SI" sz="8000" b="1" dirty="0">
                <a:solidFill>
                  <a:srgbClr val="003E00"/>
                </a:solidFill>
                <a:latin typeface="Comic Sans MS" panose="030F0702030302020204" pitchFamily="66" charset="0"/>
              </a:rPr>
              <a:t>jabolčni kis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sl-SI" altLang="sl-SI" sz="8000" b="1" dirty="0">
                <a:solidFill>
                  <a:srgbClr val="003E00"/>
                </a:solidFill>
                <a:latin typeface="Comic Sans MS" panose="030F0702030302020204" pitchFamily="66" charset="0"/>
              </a:rPr>
              <a:t>sušena jabolka (krhlji)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sl-SI" altLang="sl-SI" sz="8000" b="1" dirty="0">
                <a:solidFill>
                  <a:srgbClr val="003E00"/>
                </a:solidFill>
                <a:latin typeface="Comic Sans MS" panose="030F0702030302020204" pitchFamily="66" charset="0"/>
              </a:rPr>
              <a:t>jabolčni čips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sl-SI" altLang="sl-SI" sz="8000" b="1" dirty="0">
                <a:solidFill>
                  <a:srgbClr val="003E00"/>
                </a:solidFill>
                <a:latin typeface="Comic Sans MS" panose="030F0702030302020204" pitchFamily="66" charset="0"/>
              </a:rPr>
              <a:t>čežana, kompot, žele, marmelada, džem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sl-SI" altLang="sl-SI" sz="8000" b="1" dirty="0">
                <a:solidFill>
                  <a:srgbClr val="003E00"/>
                </a:solidFill>
                <a:latin typeface="Comic Sans MS" panose="030F0702030302020204" pitchFamily="66" charset="0"/>
              </a:rPr>
              <a:t>jabolčni zavitki, pite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sl-SI" altLang="sl-SI" sz="8000" b="1" dirty="0">
                <a:solidFill>
                  <a:srgbClr val="003E00"/>
                </a:solidFill>
                <a:latin typeface="Comic Sans MS" panose="030F0702030302020204" pitchFamily="66" charset="0"/>
              </a:rPr>
              <a:t>pečena jabolka (lahko polnjena z medom in orehi)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sl-SI" altLang="sl-SI" sz="8000" b="1" dirty="0">
                <a:solidFill>
                  <a:srgbClr val="003E00"/>
                </a:solidFill>
                <a:latin typeface="Comic Sans MS" panose="030F0702030302020204" pitchFamily="66" charset="0"/>
              </a:rPr>
              <a:t>sadne solate……. </a:t>
            </a:r>
          </a:p>
        </p:txBody>
      </p:sp>
    </p:spTree>
    <p:extLst>
      <p:ext uri="{BB962C8B-B14F-4D97-AF65-F5344CB8AC3E}">
        <p14:creationId xmlns:p14="http://schemas.microsoft.com/office/powerpoint/2010/main" val="291246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72357" y="828876"/>
            <a:ext cx="9064101" cy="4577625"/>
          </a:xfrm>
        </p:spPr>
        <p:txBody>
          <a:bodyPr rtlCol="0">
            <a:normAutofit fontScale="90000"/>
          </a:bodyPr>
          <a:lstStyle/>
          <a:p>
            <a:pPr>
              <a:spcBef>
                <a:spcPct val="50000"/>
              </a:spcBef>
              <a:defRPr/>
            </a:pPr>
            <a:r>
              <a:rPr lang="sl-SI" altLang="sl-SI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Letos </a:t>
            </a:r>
            <a:r>
              <a:rPr lang="sl-SI" altLang="sl-SI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prvič</a:t>
            </a:r>
            <a:r>
              <a:rPr lang="sl-SI" altLang="sl-SI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vseslovenska akcija: </a:t>
            </a:r>
            <a:br>
              <a:rPr lang="sl-SI" altLang="sl-SI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sl-SI" altLang="sl-SI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TRADICIONALNO SLOVENSKO KOSILO</a:t>
            </a:r>
            <a:br>
              <a:rPr lang="sl-SI" altLang="sl-SI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sl-SI" altLang="sl-SI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 kisla repa s suhim mesom </a:t>
            </a:r>
            <a:r>
              <a:rPr lang="sl-SI" altLang="sl-SI" sz="16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(Kmetija </a:t>
            </a:r>
            <a:r>
              <a:rPr lang="sl-SI" altLang="sl-SI" sz="1600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Lojz</a:t>
            </a:r>
            <a:r>
              <a:rPr lang="sl-SI" altLang="sl-SI" sz="16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Fužine, Loške mesnine)</a:t>
            </a:r>
            <a:br>
              <a:rPr lang="sl-SI" altLang="sl-SI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sl-SI" altLang="sl-SI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 osje gnezdo </a:t>
            </a:r>
            <a:r>
              <a:rPr lang="sl-SI" altLang="sl-SI" sz="16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(Domačija Karlovski mlin Žirovski vrh)</a:t>
            </a:r>
            <a:br>
              <a:rPr lang="sl-SI" altLang="sl-SI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sl-SI" altLang="sl-SI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 domači jabolčni sok</a:t>
            </a:r>
            <a:br>
              <a:rPr lang="sl-SI" altLang="sl-SI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sl-SI" altLang="sl-SI" sz="16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(Kmetija Matic Hotavlje)</a:t>
            </a:r>
            <a:br>
              <a:rPr lang="sl-SI" altLang="sl-SI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sl-SI" altLang="sl-SI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70149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pet v šoli 16 x 9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4352286_TF02895269" id="{A043FC33-E11B-4F9C-B544-9E0A63241135}" vid="{F438A894-57EE-4022-8F63-F94803F91963}"/>
    </a:ext>
  </a:extLst>
</a:theme>
</file>

<file path=ppt/theme/theme2.xml><?xml version="1.0" encoding="utf-8"?>
<a:theme xmlns:a="http://schemas.openxmlformats.org/drawingml/2006/main" name="Officeova tema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59B8A7B-DB68-4625-86A7-7FECB4C2AE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5F5AFAE-B80F-42D3-94B4-729362BC1BCB}">
  <ds:schemaRefs>
    <ds:schemaRef ds:uri="http://purl.org/dc/terms/"/>
    <ds:schemaRef ds:uri="http://schemas.microsoft.com/office/infopath/2007/PartnerControls"/>
    <ds:schemaRef ds:uri="http://purl.org/dc/elements/1.1/"/>
    <ds:schemaRef ds:uri="http://www.w3.org/XML/1998/namespace"/>
    <ds:schemaRef ds:uri="40262f94-9f35-4ac3-9a90-690165a166b7"/>
    <ds:schemaRef ds:uri="http://schemas.microsoft.com/office/2006/metadata/properties"/>
    <ds:schemaRef ds:uri="a4f35948-e619-41b3-aa29-22878b09cfd2"/>
    <ds:schemaRef ds:uri="http://schemas.microsoft.com/office/2006/documentManagement/types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CC9A7CA-BEC5-41E5-AAE1-C9D7FC518E0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Jesenska predstavitev (širokozaslonska)</Template>
  <TotalTime>100</TotalTime>
  <Words>663</Words>
  <Application>Microsoft Office PowerPoint</Application>
  <PresentationFormat>Širokozaslonsko</PresentationFormat>
  <Paragraphs>78</Paragraphs>
  <Slides>10</Slides>
  <Notes>6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10</vt:i4>
      </vt:variant>
    </vt:vector>
  </HeadingPairs>
  <TitlesOfParts>
    <vt:vector size="16" baseType="lpstr">
      <vt:lpstr>Arial</vt:lpstr>
      <vt:lpstr>Cambria</vt:lpstr>
      <vt:lpstr>Comic Sans MS</vt:lpstr>
      <vt:lpstr>Tahoma</vt:lpstr>
      <vt:lpstr>Wingdings</vt:lpstr>
      <vt:lpstr>Spet v šoli 16 x 9</vt:lpstr>
      <vt:lpstr>Postavitev naslova</vt:lpstr>
      <vt:lpstr>  Slovenski tradicionalni zajtrk:  -lokalni med (Čebelarstvo Mur Podgora)  -BIO maslo (Bio Dobrote Postojna)  -lokalno mleko (Kmetija sirarna Bogataj)  -lokalni črni kruh (Majda Možina Dolenčice, Pekarna Žiri) - lokalni suhi jabolčni krhlji (Majda Možina Dolenčice, Kmetija Matic Hotavlje))</vt:lpstr>
      <vt:lpstr>POMEN REDNEGA ZAJTRKOVANJA</vt:lpstr>
      <vt:lpstr>Zakaj je sadje pomembno v uravnoteženi prehrani ?</vt:lpstr>
      <vt:lpstr>Katere vrste sadja uspevajo v Sloveniji?</vt:lpstr>
      <vt:lpstr>Poznamo več vrst jabolk. </vt:lpstr>
      <vt:lpstr>PowerPointova predstavitev</vt:lpstr>
      <vt:lpstr>Načini uživanja sadja (primer jabolka): </vt:lpstr>
      <vt:lpstr>Letos prvič vseslovenska akcija:  TRADICIONALNO SLOVENSKO KOSILO - kisla repa s suhim mesom (Kmetija Lojz Fužine, Loške mesnine) - osje gnezdo (Domačija Karlovski mlin Žirovski vrh) - domači jabolčni sok (Kmetija Matic Hotavlje) </vt:lpstr>
      <vt:lpstr>SPREMLJEVALNE AKTIVNOSTI: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Postavitev naslova</dc:title>
  <dc:creator>Hedvika K</dc:creator>
  <cp:lastModifiedBy>Bernarda Pintar</cp:lastModifiedBy>
  <cp:revision>32</cp:revision>
  <dcterms:created xsi:type="dcterms:W3CDTF">2021-10-26T06:21:38Z</dcterms:created>
  <dcterms:modified xsi:type="dcterms:W3CDTF">2021-11-23T04:38:07Z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