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2" r:id="rId5"/>
    <p:sldId id="270" r:id="rId6"/>
    <p:sldId id="272" r:id="rId7"/>
    <p:sldId id="264" r:id="rId8"/>
    <p:sldId id="265" r:id="rId9"/>
    <p:sldId id="266" r:id="rId10"/>
    <p:sldId id="267" r:id="rId11"/>
    <p:sldId id="269" r:id="rId12"/>
    <p:sldId id="268" r:id="rId13"/>
    <p:sldId id="26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4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6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1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21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1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3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07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1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51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9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36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672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14923-B9F3-4451-8B44-DE8B1366DF61}" type="datetimeFigureOut">
              <a:rPr lang="sl-SI" smtClean="0"/>
              <a:t>18. 11. 2021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817281-7465-4F90-99FE-561B249582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2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.pubhtml5.com/agha/giyr/#p=18" TargetMode="External"/><Relationship Id="rId3" Type="http://schemas.openxmlformats.org/officeDocument/2006/relationships/hyperlink" Target="https://www.google.com/search?q=spanje&amp;rlz=1C1GCEA_enSI768SI768&amp;source=lnms&amp;tbm=isch&amp;sa=X&amp;sqi=2&amp;pjf=1&amp;ved=2ahUKEwjZ6JDqpaD0AhUPX30KHd02Ce8Q_AUoAXoECAIQAw&amp;biw=1600&amp;bih=700&amp;dpr=1#imgrc=tV" TargetMode="External"/><Relationship Id="rId7" Type="http://schemas.openxmlformats.org/officeDocument/2006/relationships/hyperlink" Target="https://www.nijz.si/sl/spanje-je-nujno-za-nase-dobro-telesno-in-dusevno-delovanje" TargetMode="External"/><Relationship Id="rId2" Type="http://schemas.openxmlformats.org/officeDocument/2006/relationships/hyperlink" Target="https://otroski.rtvslo.si/bansi/prispevek/21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jz.si/sl/spanje-in-solarji" TargetMode="External"/><Relationship Id="rId5" Type="http://schemas.openxmlformats.org/officeDocument/2006/relationships/hyperlink" Target="https://www.google.com/search?q=%C5%BEirafa&amp;rlz=1C1GCEA_enSI768SI768&amp;source=lnms&amp;tbm=isch&amp;sa=X&amp;ved=2ahUKEwjM6ui_lqD0AhXIgv0HHb0IAb8Q_AUoAXoECAEQAw&amp;biw=1600&amp;bih=757&amp;dpr=1" TargetMode="External"/><Relationship Id="rId4" Type="http://schemas.openxmlformats.org/officeDocument/2006/relationships/hyperlink" Target="https://www.google.com/search?q=delfin+in+kit&amp;tbm=isch&amp;ved=2ahUKEwiGwNHBlqD0AhWWhP0HHY-kAZsQ2-cCegQIABAA&amp;oq=delfin+in+kit&amp;gs_lcp=CgNpbWcQAzoHCAAQsQMQQzoFCAAQgAQ6BAgAEE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F1E766-EC57-46DD-9991-CCA6B135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KOALA – LJUBKA </a:t>
            </a:r>
            <a:br>
              <a:rPr lang="sl-SI" b="1" dirty="0">
                <a:latin typeface="Century Gothic" panose="020B0502020202020204" pitchFamily="34" charset="0"/>
              </a:rPr>
            </a:br>
            <a:r>
              <a:rPr lang="sl-SI" b="1" dirty="0">
                <a:latin typeface="Century Gothic" panose="020B0502020202020204" pitchFamily="34" charset="0"/>
              </a:rPr>
              <a:t>AVSTRALSKA ZASPANKA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E3E77C-E92E-49BD-BE1C-4D48A77FC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sz="4000" dirty="0"/>
              <a:t> avstralski vrečar</a:t>
            </a:r>
          </a:p>
          <a:p>
            <a:r>
              <a:rPr lang="sl-SI" sz="4000" dirty="0"/>
              <a:t> hrani se z listi evkaliptov ponoči (0,5 – 1 kg na dan)</a:t>
            </a:r>
          </a:p>
          <a:p>
            <a:r>
              <a:rPr lang="sl-SI" sz="4000" dirty="0"/>
              <a:t> skoraj ne pije</a:t>
            </a:r>
          </a:p>
          <a:p>
            <a:r>
              <a:rPr lang="sl-SI" sz="4000" dirty="0"/>
              <a:t> spi neverjetnih 18-20 ur na dan, da varčuje z energijo, ker v listih ni veliko hranil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5357976-1062-44E6-B987-4FC5FB36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1386" y="2560638"/>
            <a:ext cx="307872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4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69003" y="1118586"/>
            <a:ext cx="8547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888888"/>
                </a:solidFill>
                <a:latin typeface="Titillium Web"/>
              </a:rPr>
              <a:t>Elektronske naprave (telefon, računalnik, ...) prenehajmo uporabljati vsaj </a:t>
            </a:r>
            <a:r>
              <a:rPr lang="sl-SI" sz="3600" dirty="0">
                <a:solidFill>
                  <a:srgbClr val="FF0000"/>
                </a:solidFill>
                <a:latin typeface="Titillium Web"/>
              </a:rPr>
              <a:t>eno do dve uri </a:t>
            </a:r>
            <a:r>
              <a:rPr lang="sl-SI" sz="3600" dirty="0">
                <a:solidFill>
                  <a:srgbClr val="888888"/>
                </a:solidFill>
                <a:latin typeface="Titillium Web"/>
              </a:rPr>
              <a:t>pred spanjem. Modra svetloba iz zaslonov negativno vpliva na našo notranjo biološko uro, saj zavre sproščanje hormona melatonina, ki uravnava spanje.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06494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PRIPOROČILA ZA UPORABO ZASLONOV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275DD67-3B90-43DC-8FF3-725BDA81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9" y="368543"/>
            <a:ext cx="8114191" cy="6120914"/>
          </a:xfrm>
          <a:prstGeom prst="rect">
            <a:avLst/>
          </a:prstGeom>
        </p:spPr>
      </p:pic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092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POSLEDICE PRETIRANE UPORABE</a:t>
            </a:r>
            <a:br>
              <a:rPr lang="sl-SI" dirty="0"/>
            </a:br>
            <a:r>
              <a:rPr lang="sl-SI" dirty="0"/>
              <a:t>ZASLONOV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KRATKOVIDNOST IN SINDROM UTRUJENIH OČI </a:t>
            </a:r>
            <a:r>
              <a:rPr lang="sl-SI" dirty="0">
                <a:solidFill>
                  <a:srgbClr val="FF0000"/>
                </a:solidFill>
              </a:rPr>
              <a:t>(pravilo 20-20-2)</a:t>
            </a:r>
          </a:p>
          <a:p>
            <a:r>
              <a:rPr lang="sl-SI" dirty="0"/>
              <a:t>MOTNJE POZORNOSTI IN AGRESIVNOST</a:t>
            </a:r>
          </a:p>
          <a:p>
            <a:r>
              <a:rPr lang="sl-SI" dirty="0"/>
              <a:t>NESPEČNOST</a:t>
            </a:r>
          </a:p>
          <a:p>
            <a:r>
              <a:rPr lang="sl-SI" dirty="0"/>
              <a:t>DEBELOST</a:t>
            </a:r>
          </a:p>
          <a:p>
            <a:r>
              <a:rPr lang="sl-SI" dirty="0"/>
              <a:t>SPLETNO NASILJE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4F4E39-9037-404E-B240-4AAFA9E1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95" y="2949101"/>
            <a:ext cx="2867489" cy="33156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5815AF-191D-4B51-B9BC-602601F0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08" y="3806496"/>
            <a:ext cx="2745899" cy="23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Viri: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200" dirty="0">
                <a:hlinkClick r:id="rId2"/>
              </a:rPr>
              <a:t>https://otroski.rtvslo.si/bansi/prispevek/2179</a:t>
            </a:r>
            <a:r>
              <a:rPr lang="sl-SI" sz="1200" dirty="0"/>
              <a:t>, 12. 11. 2021</a:t>
            </a:r>
          </a:p>
          <a:p>
            <a:r>
              <a:rPr lang="sl-SI" sz="1200" dirty="0">
                <a:hlinkClick r:id="rId3"/>
              </a:rPr>
              <a:t>https://www.google.com/search?q=spanje&amp;rlz=1C1GCEA_enSI768SI768&amp;source=lnms&amp;tbm=isch&amp;sa=X&amp;sqi=2&amp;pjf=1&amp;ved=2ahUKEwjZ6JDqpaD0AhUPX30KHd02Ce8Q_AUoAXoECAIQAw&amp;biw=1600&amp;bih=700&amp;dpr=1#imgrc=tV</a:t>
            </a:r>
            <a:r>
              <a:rPr lang="sl-SI" sz="1200" dirty="0"/>
              <a:t>, 16. 11. 2021</a:t>
            </a:r>
          </a:p>
          <a:p>
            <a:r>
              <a:rPr lang="sl-SI" sz="1200" dirty="0">
                <a:hlinkClick r:id="rId4"/>
              </a:rPr>
              <a:t>https://www.google.com/search?q=delfin+in+kit&amp;tbm=isch&amp;ved=2ahUKEwiGwNHBlqD0AhWWhP0HHY-kAZsQ2-cCegQIABAA&amp;oq=delfin+in+kit&amp;gs_lcp=CgNpbWcQAzoHCAAQsQMQQzoFCAAQgAQ6BAgAEEM</a:t>
            </a:r>
            <a:r>
              <a:rPr lang="sl-SI" sz="1200" dirty="0"/>
              <a:t>, 16. 11. 2021</a:t>
            </a:r>
          </a:p>
          <a:p>
            <a:r>
              <a:rPr lang="sl-SI" sz="1200" dirty="0">
                <a:hlinkClick r:id="rId5"/>
              </a:rPr>
              <a:t>https://www.google.com/search?q=%C5%BEirafa&amp;rlz=1C1GCEA_enSI768SI768&amp;source=lnms&amp;tbm=isch&amp;sa=X&amp;ved=2ahUKEwjM6ui_lqD0AhXIgv0HHb0IAb8Q_AUoAXoECAEQAw&amp;biw=1600&amp;bih=757&amp;dpr=1</a:t>
            </a:r>
            <a:r>
              <a:rPr lang="sl-SI" sz="1200" dirty="0"/>
              <a:t>, 16. 11. 2021</a:t>
            </a:r>
          </a:p>
          <a:p>
            <a:r>
              <a:rPr lang="sl-SI" sz="1200" dirty="0">
                <a:hlinkClick r:id="rId6"/>
              </a:rPr>
              <a:t>https://www.nijz.si/sl/spanje-in-solarji</a:t>
            </a:r>
            <a:r>
              <a:rPr lang="sl-SI" sz="1200" dirty="0"/>
              <a:t>, 17. 11. 2021</a:t>
            </a:r>
          </a:p>
          <a:p>
            <a:r>
              <a:rPr lang="sl-SI" sz="1200" dirty="0">
                <a:hlinkClick r:id="rId7"/>
              </a:rPr>
              <a:t>https://www.nijz.si/sl/spanje-je-nujno-za-nase-dobro-telesno-in-dusevno-delovanje</a:t>
            </a:r>
            <a:r>
              <a:rPr lang="sl-SI" sz="1200" dirty="0"/>
              <a:t>, 17. 11. 2021</a:t>
            </a:r>
          </a:p>
          <a:p>
            <a:r>
              <a:rPr lang="sl-SI" sz="1200" dirty="0">
                <a:hlinkClick r:id="rId8"/>
              </a:rPr>
              <a:t>https://online.pubhtml5.com/agha/giyr/#p=18</a:t>
            </a:r>
            <a:r>
              <a:rPr lang="sl-SI" sz="1200" dirty="0"/>
              <a:t>, 18. 11. 2021</a:t>
            </a:r>
          </a:p>
          <a:p>
            <a:r>
              <a:rPr lang="sl-SI" sz="1200" dirty="0"/>
              <a:t>Združenje pediatrov: Smernice za uporabo zaslonov pri otrocih in mladostnikih, </a:t>
            </a:r>
            <a:r>
              <a:rPr lang="sl-SI" sz="1200" dirty="0" err="1"/>
              <a:t>pdf</a:t>
            </a:r>
            <a:r>
              <a:rPr lang="sl-SI" sz="1200"/>
              <a:t> dokument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9663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E83876-2090-4ABD-8CBF-0AFF6EBB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ZA ZAKLJUČEK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915C15-E91E-4C14-A706-ACE3DA1F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C7F4381-964D-48D8-88D5-058DCA76C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″Vedno zaključi dan s pozitivno mislijo. Če so stvari še tako težke, jutro vedno prinese nove priložnosti za izboljšave.″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6CF853E-F63A-4951-91CE-F2E241FA5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5CDDD5E-6F83-4477-A7DA-42F74BD80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3704" y="2965142"/>
            <a:ext cx="4885270" cy="2910725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″Noč je zato, da vidimo svoje sanje in dan je zato, da te sanje uresničimo. Dobro je, da gremo hitro spat, da vidimo svoje sanje.″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5A7A7C3-30C1-4486-AD6F-327BC1CB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16408" y="4429957"/>
            <a:ext cx="2499064" cy="24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84528-47DB-46FA-B049-17EC897F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ŽIRAFA, DELFIN IN KIT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21E772-C3DB-4D09-B2D3-E70BE3CBF7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najvišji kopenski sesalec</a:t>
            </a:r>
          </a:p>
          <a:p>
            <a:r>
              <a:rPr lang="sl-SI" sz="2800" dirty="0"/>
              <a:t>spi kar stoje, zadrema večkrat po pet minut, kar pomeni, da skupno na dan spi manj kot eno uro</a:t>
            </a:r>
          </a:p>
          <a:p>
            <a:r>
              <a:rPr lang="sl-SI" sz="2800" dirty="0"/>
              <a:t>POSEBNOST sta tudi delfin in kit, ker nikoli zares ne spita, spi le polovica možganov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1F2CAEB-75B1-4123-9642-613EC42A4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67" y="2560320"/>
            <a:ext cx="1752600" cy="26003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590" y="4172113"/>
            <a:ext cx="2495550" cy="1828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533" y="982132"/>
            <a:ext cx="20955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D6B99-2656-4EA3-9C92-C830B2C9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SPANJE IN UPORABA ZASLONOV PRI OTROCIH IN MLADOSTNIKIH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16C141-469B-4C80-826A-796F65A2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/>
              <a:t>ZDRAVA ŠOLA</a:t>
            </a:r>
          </a:p>
          <a:p>
            <a:pPr marL="0" indent="0" algn="ctr">
              <a:buNone/>
            </a:pPr>
            <a:r>
              <a:rPr lang="sl-SI" dirty="0"/>
              <a:t>OSNOVNA ŠOLA POLJANE</a:t>
            </a:r>
          </a:p>
          <a:p>
            <a:pPr marL="0" indent="0" algn="ctr">
              <a:buNone/>
            </a:pPr>
            <a:r>
              <a:rPr lang="sl-SI" dirty="0"/>
              <a:t>19. 11. 2021</a:t>
            </a:r>
          </a:p>
          <a:p>
            <a:pPr marL="0" indent="0" algn="ctr">
              <a:buNone/>
            </a:pPr>
            <a:r>
              <a:rPr lang="sl-SI" dirty="0"/>
              <a:t>Irena </a:t>
            </a:r>
            <a:r>
              <a:rPr lang="sl-SI" dirty="0" err="1"/>
              <a:t>Tehovnik</a:t>
            </a:r>
            <a:endParaRPr lang="sl-SI" dirty="0"/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179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/>
              <a:t>KAJ JE SPANJE?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45803" y="2678370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sl-SI" sz="3600" dirty="0"/>
              <a:t>Steber našega zdravja in naravno stanje telesnega počitka. </a:t>
            </a:r>
          </a:p>
          <a:p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00" y="3276857"/>
            <a:ext cx="2026858" cy="23993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52" y="3424067"/>
            <a:ext cx="3163614" cy="24518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875" y="735725"/>
            <a:ext cx="1711723" cy="167402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1617433" y="3287953"/>
            <a:ext cx="914400" cy="9144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Minus 7"/>
          <p:cNvSpPr/>
          <p:nvPr/>
        </p:nvSpPr>
        <p:spPr>
          <a:xfrm flipV="1">
            <a:off x="9921765" y="3276856"/>
            <a:ext cx="1157945" cy="1218790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9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MITI IN RESNICE O SPANJU </a:t>
            </a:r>
            <a:br>
              <a:rPr lang="sl-SI" dirty="0"/>
            </a:br>
            <a:r>
              <a:rPr lang="sl-SI" sz="2000" dirty="0">
                <a:solidFill>
                  <a:srgbClr val="FF0000"/>
                </a:solidFill>
              </a:rPr>
              <a:t>Vstanite vsi, ki menite, da je trditev pravilna.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VSAKO LETO OBELEŽUJEMO SVETOVNI DAN SPANJA V MARCU. </a:t>
            </a:r>
          </a:p>
          <a:p>
            <a:r>
              <a:rPr lang="sl-SI" dirty="0"/>
              <a:t>SPANJE JE TAKO KOT PREHRANA IN TELESNA DEJAVNOST KLJUČNO ZA ZDRAVJE IN DOBRO POČUTJE POSAMEZNIKA.</a:t>
            </a:r>
          </a:p>
          <a:p>
            <a:r>
              <a:rPr lang="sl-SI" dirty="0"/>
              <a:t>ALKOHOL PRIPOMORE K BOLJŠEMU SPANJU.</a:t>
            </a:r>
          </a:p>
          <a:p>
            <a:r>
              <a:rPr lang="sl-SI" dirty="0"/>
              <a:t>INTERNET JE NAJVEČJI SOVRAŽNIK SPANJA ZATO, KER JE DOSTOPEN 24 UR NA DAN. </a:t>
            </a:r>
          </a:p>
        </p:txBody>
      </p:sp>
    </p:spTree>
    <p:extLst>
      <p:ext uri="{BB962C8B-B14F-4D97-AF65-F5344CB8AC3E}">
        <p14:creationId xmlns:p14="http://schemas.microsoft.com/office/powerpoint/2010/main" val="22224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5128D-353D-4F64-8B68-4D7F9A87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POMEN SPANJA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446367-BA3A-476F-A9D2-9F4C85A8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r>
              <a:rPr lang="sl-SI" sz="3500" dirty="0"/>
              <a:t>pomaga pri utrjevanju, ohranjanju spomina in učenju   </a:t>
            </a:r>
            <a:endParaRPr lang="sl-SI" sz="3500" b="1" dirty="0">
              <a:solidFill>
                <a:srgbClr val="FF0000"/>
              </a:solidFill>
            </a:endParaRPr>
          </a:p>
          <a:p>
            <a:r>
              <a:rPr lang="sl-SI" sz="3600" dirty="0"/>
              <a:t>dobro vpliva na naše počutje, spomin in koncentracijo  </a:t>
            </a:r>
            <a:endParaRPr lang="sl-SI" sz="3500" dirty="0"/>
          </a:p>
          <a:p>
            <a:r>
              <a:rPr lang="sl-SI" sz="3500" dirty="0"/>
              <a:t>vpliva na imunski in živčni sistem ter telesni razvoj   </a:t>
            </a:r>
            <a:endParaRPr lang="sl-SI" sz="3500" b="1" dirty="0">
              <a:solidFill>
                <a:srgbClr val="FF0000"/>
              </a:solidFill>
            </a:endParaRPr>
          </a:p>
          <a:p>
            <a:r>
              <a:rPr lang="sl-SI" sz="3500" dirty="0"/>
              <a:t>povezano s pojavom debelosti    </a:t>
            </a:r>
            <a:endParaRPr lang="sl-SI" sz="3500" b="1" dirty="0">
              <a:solidFill>
                <a:srgbClr val="FF0000"/>
              </a:solidFill>
            </a:endParaRPr>
          </a:p>
          <a:p>
            <a:endParaRPr lang="sl-SI" b="1" dirty="0">
              <a:solidFill>
                <a:srgbClr val="FF0000"/>
              </a:solidFill>
            </a:endParaRPr>
          </a:p>
          <a:p>
            <a:endParaRPr lang="sl-SI" b="1" dirty="0">
              <a:solidFill>
                <a:srgbClr val="FF0000"/>
              </a:solidFill>
            </a:endParaRPr>
          </a:p>
          <a:p>
            <a:endParaRPr lang="sl-SI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4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SLOVENCI PREMALO SPIMO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RAZISKAVA NIJZ iz leta 2020</a:t>
            </a:r>
          </a:p>
          <a:p>
            <a:r>
              <a:rPr lang="sl-SI" dirty="0"/>
              <a:t>PRIPOROČILO ZA ODRASLE: OD 7 DO 9 UR</a:t>
            </a:r>
          </a:p>
          <a:p>
            <a:pPr marL="0" indent="0">
              <a:buNone/>
            </a:pPr>
            <a:r>
              <a:rPr lang="sl-SI" dirty="0"/>
              <a:t> + le 33 % moških in 37 % žensk</a:t>
            </a:r>
          </a:p>
          <a:p>
            <a:r>
              <a:rPr lang="sl-SI" dirty="0"/>
              <a:t>PRIPOROČILO ZA OTROKE IN MLADOSTNIKE: VEČ KOT 9 UR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+ le nekaj več kot petina mladostnikov 22,1 %</a:t>
            </a:r>
          </a:p>
        </p:txBody>
      </p:sp>
    </p:spTree>
    <p:extLst>
      <p:ext uri="{BB962C8B-B14F-4D97-AF65-F5344CB8AC3E}">
        <p14:creationId xmlns:p14="http://schemas.microsoft.com/office/powerpoint/2010/main" val="16542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S starostjo odstotek mladostnikov, ki med tednom spi v skladu s priporočili, upada.</a:t>
            </a:r>
            <a:br>
              <a:rPr lang="sl-SI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ZAKAJ?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prezgodnji pričetek šolskega pouka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prevelika izpostavljenost svetlobnim virom (zasloni različnih elektronskih naprav v večernem času)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nezadostna izpostavljenost dnevni svetlobi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6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PRIPOROČILA ZA DOBRO SPANJE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Vedno pojdi spat ob isti uri in se zbujaj ob isti uri.</a:t>
            </a:r>
          </a:p>
          <a:p>
            <a:r>
              <a:rPr lang="sl-SI" sz="3200" dirty="0"/>
              <a:t>Redno se gibaj.</a:t>
            </a:r>
          </a:p>
          <a:p>
            <a:r>
              <a:rPr lang="sl-SI" sz="3200" dirty="0"/>
              <a:t>Izogibaj se alkoholnim pijačam in pijačam, ki vsebujejo kofein.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Izogibaj se težki hrani.</a:t>
            </a:r>
          </a:p>
          <a:p>
            <a:r>
              <a:rPr lang="sl-SI" sz="3200" dirty="0"/>
              <a:t>Izogibaj se poležavanju in dremežu čez dan.</a:t>
            </a:r>
          </a:p>
          <a:p>
            <a:r>
              <a:rPr lang="sl-SI" sz="3200" dirty="0"/>
              <a:t>Izogibaj se nočnemu učenju.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369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743</Words>
  <Application>Microsoft Office PowerPoint</Application>
  <PresentationFormat>Širokozaslonsko</PresentationFormat>
  <Paragraphs>66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Garamond</vt:lpstr>
      <vt:lpstr>Titillium Web</vt:lpstr>
      <vt:lpstr>Naravno</vt:lpstr>
      <vt:lpstr>KOALA – LJUBKA  AVSTRALSKA ZASPANKA</vt:lpstr>
      <vt:lpstr>ŽIRAFA, DELFIN IN KIT</vt:lpstr>
      <vt:lpstr>SPANJE IN UPORABA ZASLONOV PRI OTROCIH IN MLADOSTNIKIH</vt:lpstr>
      <vt:lpstr>KAJ JE SPANJE?</vt:lpstr>
      <vt:lpstr>MITI IN RESNICE O SPANJU  Vstanite vsi, ki menite, da je trditev pravilna.</vt:lpstr>
      <vt:lpstr>POMEN SPANJA</vt:lpstr>
      <vt:lpstr>SLOVENCI PREMALO SPIMO</vt:lpstr>
      <vt:lpstr> S starostjo odstotek mladostnikov, ki med tednom spi v skladu s priporočili, upada. </vt:lpstr>
      <vt:lpstr>PRIPOROČILA ZA DOBRO SPANJE</vt:lpstr>
      <vt:lpstr>PowerPointova predstavitev</vt:lpstr>
      <vt:lpstr>PRIPOROČILA ZA UPORABO ZASLONOV</vt:lpstr>
      <vt:lpstr>POSLEDICE PRETIRANE UPORABE ZASLONOV</vt:lpstr>
      <vt:lpstr>Viri:</vt:lpstr>
      <vt:lpstr>ZA 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SPANJE IN UPORABA ZASLONOV PRI OTROCIH IN MLADOSTNIKIH</dc:title>
  <dc:creator>Irena Tehovnik</dc:creator>
  <cp:lastModifiedBy>Irena Tehovnik</cp:lastModifiedBy>
  <cp:revision>80</cp:revision>
  <dcterms:created xsi:type="dcterms:W3CDTF">2021-11-15T21:01:15Z</dcterms:created>
  <dcterms:modified xsi:type="dcterms:W3CDTF">2021-11-18T21:29:39Z</dcterms:modified>
</cp:coreProperties>
</file>