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897972-5F8F-4BE4-833B-56E37CFCA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96C2F3A-48B8-4C1C-8C20-A9A676140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0EA327C-9D0F-4D70-9D28-E0900A52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42299E7-BB4A-413B-B8A0-79C810A97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8837B37-FDA6-4B46-924B-FA266D6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78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16293D-25CF-4ED7-A1A1-A243571F3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9B5805C-8517-4475-BCB1-22B317B78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61F252D-8092-4283-B3BD-BEF54DBC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1F74A80-1247-448C-B747-4CAA54475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43EBD71-4A8E-4F29-8FBE-7F37D0A3D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848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0B166A1E-3F37-4894-B328-84E1F0642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46B5545-43A4-4CC9-B272-D753560DF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B9A3E90-6B01-4D21-919A-BC2075BDB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A7ADAC8-6378-4CCA-A7D1-231D8091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35DD4AF-545D-4C3D-8FEF-E4E6F2BF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612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DD4EF6-FFFD-4A2A-8FB9-C2E33019E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264AE58-D18F-4CC7-892B-46EBEC97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B5DBF2C-8B92-4B9F-B5CC-FE903F841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51CBF3E-C2E4-4A74-849E-A81E771E1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1CDE200-50E8-48A6-961F-5DA98BB7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4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4BEB0-72FF-439E-A715-507E7BEB7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17F4B62-F564-44A2-8535-9FE6464EC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AEBFBA5-FC1B-4722-B17D-62D4F8770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EDF993E-CF71-4514-A53B-9B66C88B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198A4A3-324B-4D05-B14B-F797B7B2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9055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206D6F-A0D0-4DB4-BE56-759BF62A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86C815-6EC2-4074-893A-F8784E7DCC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A0FB4A86-0C0B-4E3A-B928-3906C62E3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54432224-CA16-428D-960D-3EA9B629B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9CA1D8F0-4C96-4EF5-B349-519AA70A9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BDBAB0C-EAD9-4091-A6E6-11059A53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1977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4CAB9E-4369-45A3-9DA4-A3B6B585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77F1702-3572-4EE9-BB18-AE9A4989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68B1B1F-1EEE-4E4C-B539-64AD84009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AAC68D34-EB0F-4BE0-93EC-63A8EDCB7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C687D731-0C77-4345-9B87-A77D0F1250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044FA2B-DE49-499A-A039-3A9F8CE0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5A2B465A-C4D6-4581-A9CD-98CC2C9A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E5B173FE-53B7-45B5-BE84-997A217F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8718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42B44D-4945-462E-B40A-7E446EB1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2EC09651-2310-4D5F-995E-2CC6D099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6846AA7-D2AB-4712-9806-FED3144BC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3A138C42-988E-41E5-8234-EAD179947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386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E67C3468-E153-4889-BDA0-20AB10156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8ACE21D-3507-4742-95AD-86AF6A32B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B06B45B-0CA2-4DEC-A113-3F9F21E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004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A65A14-D63F-45FE-A860-13905E86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EE4BB7-1802-41A0-8806-27C6B8E86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30CB0C-3CA5-467A-A35E-40C6D8DA5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AD66167-7487-4F28-A10A-D911706E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2BE2BB9-1BD6-4F83-A9C8-0196207B0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65EF918-F976-4D20-A430-A0F8870B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055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188C0E-8269-42C2-AEDA-034B64118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6A3981E2-AEF5-484F-93A4-1E67FAFE5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6A370E-33AD-4AB4-BB5A-7F0C042248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7AF794A-F02D-4DA1-A771-8CAF6937D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4FD8CFD-BB36-478D-8501-28ED67C75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1FEC7A8A-E765-4EE9-8E3D-1A94B6CDA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289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074C02F-F3AE-496D-9912-CDC0588A1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D113572-1619-4544-B51F-0E2A03990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FD92BC4-2877-4E8C-B58D-6DA8E68427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94E8-5498-4B3E-95B6-02F4B179C4D1}" type="datetimeFigureOut">
              <a:rPr lang="sl-SI" smtClean="0"/>
              <a:t>30. 09. 2021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777A7BE-B359-4998-8CE8-6CDBD934A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2CAC7BE-C030-4C1B-96BA-E807932E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7482F-2BEB-46C3-A507-E202D9150EE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305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60F383-43CD-449D-81C1-2C3779ED1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rgbClr val="FF0000"/>
                </a:solidFill>
              </a:rPr>
              <a:t>PLETEMO NITI MREŽE Z MULTIKULTI JEZIKANJEM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B1F2723-67ED-42A1-A28B-3177E1FD85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PREDSTAVITEV DRŽAVE SLOVENIJE</a:t>
            </a:r>
          </a:p>
          <a:p>
            <a:r>
              <a:rPr lang="sl-SI" dirty="0"/>
              <a:t>OREHOVA POTICA – TRADICIONALNA SLOVENSKA JED</a:t>
            </a:r>
          </a:p>
          <a:p>
            <a:r>
              <a:rPr lang="sl-SI" dirty="0"/>
              <a:t>OSNOVNA ŠOLA POLJANE NAD ŠKOFJO LOKO</a:t>
            </a:r>
          </a:p>
          <a:p>
            <a:r>
              <a:rPr lang="sl-SI"/>
              <a:t>MENTORICA: MATEJA NASTRAN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1285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D20CF5-D5DD-4461-B667-29EE48349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POTICA JE PEČENA.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675A562-6773-4A89-8092-18A8ECAA6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677666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0C920D-53DF-4C86-B55F-85709A2B7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NAJBOLJŠE MLADE KUHARICE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95C92BA-7A31-4106-9B02-FE47C52F0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2457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D302FD-FBF2-4925-AC09-B191D598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TRENUTEK RESNICE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E235001-6387-4EB4-8756-CE10E7D6D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34931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41F17B-CB8B-4BA1-973D-AC18A78F5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POTICA JE ODLIČNO USPELA.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C480E70-E3AC-4ADC-BA74-951877790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453481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50AF37D-C5B5-4A18-B3E0-7247D30A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PRIPRAVA IN VZHAJANJE TESTA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D58B1F60-FA30-46CA-9805-E7913A32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54426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C56C36-5D9C-41D0-BB7E-A7B91BDC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PRIPRAVA OREHOVEGA NADEVA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3B236AD-51DC-49C0-8DA3-68556FD17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760042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1AEA47-801D-46F1-B917-BD000E76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VALJANJE TESTA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15A446F-3B01-43F5-A951-6FBA3B2AA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551112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165613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6A4881-E1E5-4423-91CB-EE864AB92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TESTO SMO NAMAZALI Z NADEVOM.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528AD24-F686-4499-836F-891AB51AE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551112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14870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1AE0C2D-4EEC-4343-BDA8-05714F833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DODALI SMO ŠE ROZINE.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53BBAC7-F64A-46D6-A11D-C34E7B0DC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551112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135622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D92B02-C3F7-4D55-977B-DE63461E8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ZVIJANJE TESTA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A6C6B5E-9BC4-4A6F-BCBA-8FA173A82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51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DD820B-A2BD-4086-84ED-AE4D087DB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NAMAZAN POTIČNIK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8CB8C57D-0ABB-41D1-825A-92CDEDAA9A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092834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2A708C-86DD-4D38-8A7C-19527280B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PRED PEKO SMO POTICO ŠE PREŠPIKALI. 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82BA149-636B-4A8D-8F21-47D64BAD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19538" y="2551112"/>
            <a:ext cx="4352925" cy="2901950"/>
          </a:xfrm>
        </p:spPr>
      </p:pic>
    </p:spTree>
    <p:extLst>
      <p:ext uri="{BB962C8B-B14F-4D97-AF65-F5344CB8AC3E}">
        <p14:creationId xmlns:p14="http://schemas.microsoft.com/office/powerpoint/2010/main" val="236284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Širokozaslonsko</PresentationFormat>
  <Paragraphs>17</Paragraphs>
  <Slides>13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Officeova tema</vt:lpstr>
      <vt:lpstr>PLETEMO NITI MREŽE Z MULTIKULTI JEZIKANJEM</vt:lpstr>
      <vt:lpstr>PRIPRAVA IN VZHAJANJE TESTA</vt:lpstr>
      <vt:lpstr>PRIPRAVA OREHOVEGA NADEVA</vt:lpstr>
      <vt:lpstr>VALJANJE TESTA</vt:lpstr>
      <vt:lpstr>TESTO SMO NAMAZALI Z NADEVOM.</vt:lpstr>
      <vt:lpstr>DODALI SMO ŠE ROZINE. </vt:lpstr>
      <vt:lpstr>ZVIJANJE TESTA</vt:lpstr>
      <vt:lpstr>NAMAZAN POTIČNIK</vt:lpstr>
      <vt:lpstr>PRED PEKO SMO POTICO ŠE PREŠPIKALI. </vt:lpstr>
      <vt:lpstr>POTICA JE PEČENA. </vt:lpstr>
      <vt:lpstr>NAJBOLJŠE MLADE KUHARICE</vt:lpstr>
      <vt:lpstr>TRENUTEK RESNICE</vt:lpstr>
      <vt:lpstr>POTICA JE ODLIČNO USPELA.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PLETEMO NITI MREŽE Z MULTIKULTI JEZIKANJEM</dc:title>
  <dc:creator>Simon</dc:creator>
  <cp:lastModifiedBy>Simon</cp:lastModifiedBy>
  <cp:revision>1</cp:revision>
  <dcterms:created xsi:type="dcterms:W3CDTF">2021-09-30T19:41:25Z</dcterms:created>
  <dcterms:modified xsi:type="dcterms:W3CDTF">2021-09-30T19:42:17Z</dcterms:modified>
</cp:coreProperties>
</file>