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5201E4-849E-4AA6-B437-BA72DBF9A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EC1BD70-0219-4412-B79C-274CA7783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414398-B7E6-43F4-966A-E47FAFE6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E2F791-6153-46E9-9F46-CF2258A7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5AF59E7-C356-49A5-AE5B-56D87C98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610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96A09-3E96-4F9A-AE76-A451263B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5CCFD96-77C4-4245-A420-9458DDFDA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071165-6416-4CBB-9132-EA891098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D91A117-B67C-4CAC-8561-3C90C786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5B62CC5-AFF9-4D79-A063-01C2DF82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33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7509A6DF-5773-4A32-96FA-3D1C8FD007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3790513-9DE9-4ADF-9337-060B2E711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E9F9796-F661-4613-B530-75DB24797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027239F-A701-4803-A9A4-3AF823B4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15338A7-965E-4169-9B30-856DAD14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883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B43104-E6D4-49AD-9BBB-87379DB3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83823BF-38B9-4357-AE70-13C6996A9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949A645-E965-4D5F-A244-CEC1F8FB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0CA4EF6-DC1A-45CE-8C1C-778BF6C4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4919837-0EB6-4E16-B5FC-16165C9B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212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A657A0-F11D-4F35-87B6-9962AAED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FD0821E-4BDA-4D36-BE68-589031598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8949012-04B8-4D5A-82C2-52F96A02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DBB06CC-4545-4B09-9F14-8B735D7B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F084CC1-3402-4E8A-B5B3-A83692D6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314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1C3DA9-CD99-4119-AE82-81D733AE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8BFF4B6-5EB0-49DD-9C2D-CC3A9F7B6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23C5377-6712-42F8-ABCC-49F097A7E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41E00C9-511F-40C9-8775-5A2B389E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31BC715-372E-4C06-BDEC-9948546D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2945A81-9D6B-4602-AAB0-D10E2A38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0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E5D72E-A0FE-44EF-9C39-AA2264AE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F6D7B36-E981-4B73-A6D0-14CF4BA4A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820CB08-B1C3-4DB4-897E-4FBAA446B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4A02786-EE8D-4171-A36E-B8A673915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7F9BB13-F16C-43B2-BE4D-209263C09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6A7DA8F-4A5B-4B59-8FD0-2AE719BFE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06E15B0-1336-4752-B624-799D48E8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3D55F5D-E751-4459-B985-C7BFC890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292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0A0D9D-2D85-48E4-AFBD-AB934C3D9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19D77E0-1C14-46E2-9633-3F318551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8B913659-0DC8-496F-A6DF-2732A53A6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94CBA58-53B1-4EED-A848-93318C68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900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9A10404-B110-4B07-958A-20E53126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F0B528E-AAC7-47C5-8E41-5A371257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A918928-2851-4F2E-8696-EB7108DA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537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515AA2-C283-49C9-8D82-B2086A89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142FF1C-B00C-4B3B-9B98-58845D934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89CB6B9-9910-49F2-97DA-D1E542D75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EA2E699-1768-4F3E-865A-8DC5ED5E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C5C1EA3-9F2C-44FB-A7F7-B074BD1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5666075-A48C-48E4-A243-60C18DE8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471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FA2386-EA6B-440D-A308-87C4750B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662D7B2-F01B-4D22-A9AC-52E24DBA2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652A507-B756-43C2-9357-681C0D415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192F0D1-32CB-419F-B83B-E61D4FCF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7702B62-DD55-4D09-A999-75414F77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7DC5D85-8AF5-4043-A8C1-B49BEAA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590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20D49E0-1C5C-4A5F-B7D2-F7E7DD2B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315AD1D-6370-4C1A-9125-0A2E2057A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E16DB38-41E6-4F19-B860-5904C5DC6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69CAF-8864-4A1B-9CB6-322D1F2A4ACE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F4BBA2-CA0C-4C89-83DC-F9AADD8FD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F32A4D9-3228-4A2F-A9C5-25C2EE767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C842F-171E-426F-AB67-3DDEDDF66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596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2725CC-E3F8-4957-B854-225C997414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PLETEMO NITI MREŽE Z MULTIKULTI JEZIKANJEM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D3154F7-8588-40CF-AC6C-5FD51FB517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PREDSTAVITEV DRŽAVE SLOVENIJE</a:t>
            </a:r>
          </a:p>
          <a:p>
            <a:r>
              <a:rPr lang="sl-SI" dirty="0">
                <a:solidFill>
                  <a:srgbClr val="00B0F0"/>
                </a:solidFill>
              </a:rPr>
              <a:t>IZDELAVA MAKETE TRIGLAVA – SIMBOLA SLOVENIJE</a:t>
            </a:r>
          </a:p>
          <a:p>
            <a:r>
              <a:rPr lang="sl-SI" dirty="0"/>
              <a:t>OSNOVNA ŠOLA POLJANE NAD ŠKOFJO LOKO</a:t>
            </a:r>
          </a:p>
          <a:p>
            <a:r>
              <a:rPr lang="sl-SI" dirty="0"/>
              <a:t>MENTORICA: MATEJA NASTRAN</a:t>
            </a:r>
          </a:p>
        </p:txBody>
      </p:sp>
    </p:spTree>
    <p:extLst>
      <p:ext uri="{BB962C8B-B14F-4D97-AF65-F5344CB8AC3E}">
        <p14:creationId xmlns:p14="http://schemas.microsoft.com/office/powerpoint/2010/main" val="281009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A95EF8-9457-42A6-A3B8-E768E7DC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OBLIKOVANJE OSNOVE IZ ŽICE IN LEPLJENJE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1857E7BE-6A78-4E2C-A29B-A469D853A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70515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73B018-20B9-4243-8E0E-5E7BFD2E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NANAŠANJE LEPILA – POČASI IN NATANČNO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F4B37A5-082A-4ECC-B2AA-12B7961CD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2027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744857-084D-4571-A5EB-E5D73559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SKUPINSKO DELO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5652976-5E6C-4519-AADC-0C2A7648C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22862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5A6BC0-00F1-473B-9005-0213D24A9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KOŠČEK ZA KOŠČKOM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2A4A403-6E91-4828-A3FC-2ADC614F6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84331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874D57-9FF8-45CC-822F-B81A86F1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OSNOVA JE KONČANA.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015E27F-CCC4-4106-A173-172FEF554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0582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BBA5E1-6A07-4475-BF0E-4296AD68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TRIGLAV Z JEZEROM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401EC39-D4F8-4DFC-93B6-9ACECC439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74379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6FBDB6-4CD9-4268-9361-7BD795B8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BARVANJE TRAVE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CE7E9D3-94A7-4443-A961-69867D273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69822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AA664E-AA0F-4F9F-92AB-C6CBD3D6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ŠE MALO BARVE PA BO.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44E5F47-3530-4785-B4E4-477E5001A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592748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Širokozaslonsko</PresentationFormat>
  <Paragraphs>13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PLETEMO NITI MREŽE Z MULTIKULTI JEZIKANJEM</vt:lpstr>
      <vt:lpstr>OBLIKOVANJE OSNOVE IZ ŽICE IN LEPLJENJE</vt:lpstr>
      <vt:lpstr>NANAŠANJE LEPILA – POČASI IN NATANČNO</vt:lpstr>
      <vt:lpstr>SKUPINSKO DELO</vt:lpstr>
      <vt:lpstr>KOŠČEK ZA KOŠČKOM</vt:lpstr>
      <vt:lpstr>OSNOVA JE KONČANA.</vt:lpstr>
      <vt:lpstr>TRIGLAV Z JEZEROM</vt:lpstr>
      <vt:lpstr>BARVANJE TRAVE</vt:lpstr>
      <vt:lpstr>ŠE MALO BARVE PA BO.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PLETEMO NITI MREŽE Z MULTIKULTI JEZIKANJEM</dc:title>
  <dc:creator>Simon</dc:creator>
  <cp:lastModifiedBy>Simon</cp:lastModifiedBy>
  <cp:revision>1</cp:revision>
  <dcterms:created xsi:type="dcterms:W3CDTF">2021-09-30T19:59:17Z</dcterms:created>
  <dcterms:modified xsi:type="dcterms:W3CDTF">2021-09-30T20:00:00Z</dcterms:modified>
</cp:coreProperties>
</file>