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8" r:id="rId15"/>
    <p:sldId id="276" r:id="rId16"/>
    <p:sldId id="277" r:id="rId17"/>
    <p:sldId id="279" r:id="rId18"/>
    <p:sldId id="280" r:id="rId19"/>
    <p:sldId id="281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IZDELKI 2. B</a:t>
            </a:r>
            <a:br>
              <a:rPr lang="sl-SI" b="1" dirty="0"/>
            </a:br>
            <a:r>
              <a:rPr lang="sl-SI" b="1" dirty="0"/>
              <a:t>V ČASU ŠOLANJA NA DALJAVO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413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53" y="442744"/>
            <a:ext cx="4575234" cy="60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48255"/>
            <a:ext cx="4623784" cy="61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10" y="453980"/>
            <a:ext cx="8195256" cy="61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12" y="439669"/>
            <a:ext cx="4610905" cy="61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7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51" y="276537"/>
            <a:ext cx="4791209" cy="63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146" y="392449"/>
            <a:ext cx="4636661" cy="61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4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38" y="283335"/>
            <a:ext cx="4776452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77" y="542253"/>
            <a:ext cx="4327570" cy="577009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890" y="542253"/>
            <a:ext cx="4327570" cy="5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180" y="395683"/>
            <a:ext cx="2971381" cy="61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15" y="432515"/>
            <a:ext cx="4572000" cy="6096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29" y="432515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32" y="528035"/>
            <a:ext cx="4394914" cy="5859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37" y="531974"/>
            <a:ext cx="4391961" cy="58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5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Sadna malica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48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1" y="1313643"/>
            <a:ext cx="5383370" cy="403752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40" y="589206"/>
            <a:ext cx="4160145" cy="5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75" y="875763"/>
            <a:ext cx="7049037" cy="52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469" y="496908"/>
            <a:ext cx="2980923" cy="596184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93" y="526483"/>
            <a:ext cx="3336903" cy="59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69" y="608527"/>
            <a:ext cx="3558860" cy="266914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47" y="1613077"/>
            <a:ext cx="2833620" cy="37781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8" y="824246"/>
            <a:ext cx="3008827" cy="40117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541" y="3401988"/>
            <a:ext cx="2151040" cy="28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92" y="538408"/>
            <a:ext cx="4391964" cy="58559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099" y="538408"/>
            <a:ext cx="4391964" cy="58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903" y="504063"/>
            <a:ext cx="4494995" cy="59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732" y="489396"/>
            <a:ext cx="4385258" cy="58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524" y="566670"/>
            <a:ext cx="4641224" cy="61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05" y="388155"/>
            <a:ext cx="4726815" cy="63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150" y="517899"/>
            <a:ext cx="3414175" cy="60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5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1487509"/>
            <a:ext cx="5374782" cy="403108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89" y="497803"/>
            <a:ext cx="4507873" cy="60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4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3681</TotalTime>
  <Words>12</Words>
  <Application>Microsoft Office PowerPoint</Application>
  <PresentationFormat>Širokozaslonsko</PresentationFormat>
  <Paragraphs>2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7" baseType="lpstr">
      <vt:lpstr>Century Gothic</vt:lpstr>
      <vt:lpstr>Garamond</vt:lpstr>
      <vt:lpstr>Savon</vt:lpstr>
      <vt:lpstr>IZDELKI 2. B V ČASU ŠOLANJA NA DALJAVO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Sadna malica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IZDELKI 2. B V ČASU ŠOLANJA NA DALJAVO</dc:title>
  <dc:creator>Microsoftov račun</dc:creator>
  <cp:lastModifiedBy>Bernarda Pintar</cp:lastModifiedBy>
  <cp:revision>23</cp:revision>
  <dcterms:created xsi:type="dcterms:W3CDTF">2020-12-10T12:47:13Z</dcterms:created>
  <dcterms:modified xsi:type="dcterms:W3CDTF">2020-12-18T09:46:48Z</dcterms:modified>
</cp:coreProperties>
</file>